
<file path=[Content_Types].xml><?xml version="1.0" encoding="utf-8"?>
<Types xmlns="http://schemas.openxmlformats.org/package/2006/content-types">
  <Override PartName="/ppt/slides/slide18.xml" ContentType="application/vnd.openxmlformats-officedocument.presentationml.slide+xml"/>
  <Override PartName="/ppt/slideLayouts/slideLayout15.xml" ContentType="application/vnd.openxmlformats-officedocument.presentationml.slideLayout+xml"/>
  <Override PartName="/ppt/notesSlides/notesSlide4.xml" ContentType="application/vnd.openxmlformats-officedocument.presentationml.notes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handoutMasters/handoutMaster1.xml" ContentType="application/vnd.openxmlformats-officedocument.presentationml.handoutMaster+xml"/>
  <Override PartName="/ppt/slideLayouts/slideLayout5.xml" ContentType="application/vnd.openxmlformats-officedocument.presentationml.slideLayout+xml"/>
  <Override PartName="/ppt/notesSlides/notesSlide12.xml" ContentType="application/vnd.openxmlformats-officedocument.presentationml.notesSlide+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slides/slide15.xml" ContentType="application/vnd.openxmlformats-officedocument.presentationml.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notesSlides/notesSlide6.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slideLayouts/slideLayout13.xml" ContentType="application/vnd.openxmlformats-officedocument.presentationml.slideLayout+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Layouts/slideLayout3.xml" ContentType="application/vnd.openxmlformats-officedocument.presentationml.slideLayout+xml"/>
  <Override PartName="/ppt/slides/slide20.xml" ContentType="application/vnd.openxmlformats-officedocument.presentationml.slide+xml"/>
  <Override PartName="/ppt/notesSlides/notesSlide7.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slideLayouts/slideLayout14.xml" ContentType="application/vnd.openxmlformats-officedocument.presentationml.slideLayout+xml"/>
  <Override PartName="/ppt/slides/slide8.xml" ContentType="application/vnd.openxmlformats-officedocument.presentationml.slide+xml"/>
  <Override PartName="/ppt/notesSlides/notesSlide10.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viewProps.xml" ContentType="application/vnd.openxmlformats-officedocument.presentationml.viewProps+xml"/>
  <Default Extension="bin" ContentType="application/vnd.openxmlformats-officedocument.presentationml.printerSettings"/>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4482" r:id="rId1"/>
  </p:sldMasterIdLst>
  <p:notesMasterIdLst>
    <p:notesMasterId r:id="rId22"/>
  </p:notesMasterIdLst>
  <p:handoutMasterIdLst>
    <p:handoutMasterId r:id="rId23"/>
  </p:handoutMasterIdLst>
  <p:sldIdLst>
    <p:sldId id="256" r:id="rId2"/>
    <p:sldId id="348" r:id="rId3"/>
    <p:sldId id="340" r:id="rId4"/>
    <p:sldId id="345" r:id="rId5"/>
    <p:sldId id="371" r:id="rId6"/>
    <p:sldId id="344" r:id="rId7"/>
    <p:sldId id="370" r:id="rId8"/>
    <p:sldId id="346" r:id="rId9"/>
    <p:sldId id="372" r:id="rId10"/>
    <p:sldId id="368" r:id="rId11"/>
    <p:sldId id="366" r:id="rId12"/>
    <p:sldId id="369" r:id="rId13"/>
    <p:sldId id="339" r:id="rId14"/>
    <p:sldId id="375" r:id="rId15"/>
    <p:sldId id="377" r:id="rId16"/>
    <p:sldId id="380" r:id="rId17"/>
    <p:sldId id="381" r:id="rId18"/>
    <p:sldId id="382" r:id="rId19"/>
    <p:sldId id="383" r:id="rId20"/>
    <p:sldId id="384" r:id="rId21"/>
  </p:sldIdLst>
  <p:sldSz cx="9144000" cy="6858000" type="screen4x3"/>
  <p:notesSz cx="6858000" cy="9144000"/>
  <p:defaultTextStyle>
    <a:defPPr>
      <a:defRPr lang="fr-FR"/>
    </a:defPPr>
    <a:lvl1pPr marL="0" algn="l" defTabSz="457154" rtl="0" eaLnBrk="1" latinLnBrk="0" hangingPunct="1">
      <a:defRPr sz="1800" kern="1200">
        <a:solidFill>
          <a:schemeClr val="tx1"/>
        </a:solidFill>
        <a:latin typeface="+mn-lt"/>
        <a:ea typeface="+mn-ea"/>
        <a:cs typeface="+mn-cs"/>
      </a:defRPr>
    </a:lvl1pPr>
    <a:lvl2pPr marL="457154" algn="l" defTabSz="457154" rtl="0" eaLnBrk="1" latinLnBrk="0" hangingPunct="1">
      <a:defRPr sz="1800" kern="1200">
        <a:solidFill>
          <a:schemeClr val="tx1"/>
        </a:solidFill>
        <a:latin typeface="+mn-lt"/>
        <a:ea typeface="+mn-ea"/>
        <a:cs typeface="+mn-cs"/>
      </a:defRPr>
    </a:lvl2pPr>
    <a:lvl3pPr marL="914306" algn="l" defTabSz="457154" rtl="0" eaLnBrk="1" latinLnBrk="0" hangingPunct="1">
      <a:defRPr sz="1800" kern="1200">
        <a:solidFill>
          <a:schemeClr val="tx1"/>
        </a:solidFill>
        <a:latin typeface="+mn-lt"/>
        <a:ea typeface="+mn-ea"/>
        <a:cs typeface="+mn-cs"/>
      </a:defRPr>
    </a:lvl3pPr>
    <a:lvl4pPr marL="1371460" algn="l" defTabSz="457154" rtl="0" eaLnBrk="1" latinLnBrk="0" hangingPunct="1">
      <a:defRPr sz="1800" kern="1200">
        <a:solidFill>
          <a:schemeClr val="tx1"/>
        </a:solidFill>
        <a:latin typeface="+mn-lt"/>
        <a:ea typeface="+mn-ea"/>
        <a:cs typeface="+mn-cs"/>
      </a:defRPr>
    </a:lvl4pPr>
    <a:lvl5pPr marL="1828613" algn="l" defTabSz="457154" rtl="0" eaLnBrk="1" latinLnBrk="0" hangingPunct="1">
      <a:defRPr sz="1800" kern="1200">
        <a:solidFill>
          <a:schemeClr val="tx1"/>
        </a:solidFill>
        <a:latin typeface="+mn-lt"/>
        <a:ea typeface="+mn-ea"/>
        <a:cs typeface="+mn-cs"/>
      </a:defRPr>
    </a:lvl5pPr>
    <a:lvl6pPr marL="2285766" algn="l" defTabSz="457154" rtl="0" eaLnBrk="1" latinLnBrk="0" hangingPunct="1">
      <a:defRPr sz="1800" kern="1200">
        <a:solidFill>
          <a:schemeClr val="tx1"/>
        </a:solidFill>
        <a:latin typeface="+mn-lt"/>
        <a:ea typeface="+mn-ea"/>
        <a:cs typeface="+mn-cs"/>
      </a:defRPr>
    </a:lvl6pPr>
    <a:lvl7pPr marL="2742920" algn="l" defTabSz="457154" rtl="0" eaLnBrk="1" latinLnBrk="0" hangingPunct="1">
      <a:defRPr sz="1800" kern="1200">
        <a:solidFill>
          <a:schemeClr val="tx1"/>
        </a:solidFill>
        <a:latin typeface="+mn-lt"/>
        <a:ea typeface="+mn-ea"/>
        <a:cs typeface="+mn-cs"/>
      </a:defRPr>
    </a:lvl7pPr>
    <a:lvl8pPr marL="3200072" algn="l" defTabSz="457154" rtl="0" eaLnBrk="1" latinLnBrk="0" hangingPunct="1">
      <a:defRPr sz="1800" kern="1200">
        <a:solidFill>
          <a:schemeClr val="tx1"/>
        </a:solidFill>
        <a:latin typeface="+mn-lt"/>
        <a:ea typeface="+mn-ea"/>
        <a:cs typeface="+mn-cs"/>
      </a:defRPr>
    </a:lvl8pPr>
    <a:lvl9pPr marL="3657226" algn="l" defTabSz="457154"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notes"/>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3958" autoAdjust="0"/>
    <p:restoredTop sz="77000" autoAdjust="0"/>
  </p:normalViewPr>
  <p:slideViewPr>
    <p:cSldViewPr snapToObjects="1">
      <p:cViewPr>
        <p:scale>
          <a:sx n="75" d="100"/>
          <a:sy n="75" d="100"/>
        </p:scale>
        <p:origin x="-1680" y="-4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handoutMaster" Target="handoutMasters/handout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5308981-1018-3449-8506-E2236CFDB46D}" type="datetimeFigureOut">
              <a:rPr lang="fr-FR" smtClean="0"/>
              <a:pPr/>
              <a:t>14/04/15</a:t>
            </a:fld>
            <a:endParaRPr lang="fr-FR"/>
          </a:p>
        </p:txBody>
      </p:sp>
      <p:sp>
        <p:nvSpPr>
          <p:cNvPr id="4" name="Espace réservé du pied de pag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1C8ED0A-456A-064A-B9C5-B20E16CE791F}" type="slidenum">
              <a:rPr lang="fr-FR" smtClean="0"/>
              <a:pPr/>
              <a:t>‹#›</a:t>
            </a:fld>
            <a:endParaRPr lang="fr-FR"/>
          </a:p>
        </p:txBody>
      </p:sp>
    </p:spTree>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D6B750-863F-1A40-921E-8B82570E4E62}" type="datetimeFigureOut">
              <a:rPr lang="fr-FR" smtClean="0"/>
              <a:pPr/>
              <a:t>14/04/15</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CBE58D6-A71A-734B-9817-498497759EF8}" type="slidenum">
              <a:rPr lang="fr-FR" smtClean="0"/>
              <a:pPr/>
              <a:t>‹#›</a:t>
            </a:fld>
            <a:endParaRPr lang="fr-FR"/>
          </a:p>
        </p:txBody>
      </p:sp>
    </p:spTree>
  </p:cSld>
  <p:clrMap bg1="lt1" tx1="dk1" bg2="lt2" tx2="dk2" accent1="accent1" accent2="accent2" accent3="accent3" accent4="accent4" accent5="accent5" accent6="accent6" hlink="hlink" folHlink="folHlink"/>
  <p:hf hdr="0" ftr="0" dt="0"/>
  <p:notesStyle>
    <a:lvl1pPr marL="0" algn="l" defTabSz="457154" rtl="0" eaLnBrk="1" latinLnBrk="0" hangingPunct="1">
      <a:defRPr sz="1200" kern="1200">
        <a:solidFill>
          <a:schemeClr val="tx1"/>
        </a:solidFill>
        <a:latin typeface="+mn-lt"/>
        <a:ea typeface="+mn-ea"/>
        <a:cs typeface="+mn-cs"/>
      </a:defRPr>
    </a:lvl1pPr>
    <a:lvl2pPr marL="457154" algn="l" defTabSz="457154" rtl="0" eaLnBrk="1" latinLnBrk="0" hangingPunct="1">
      <a:defRPr sz="1200" kern="1200">
        <a:solidFill>
          <a:schemeClr val="tx1"/>
        </a:solidFill>
        <a:latin typeface="+mn-lt"/>
        <a:ea typeface="+mn-ea"/>
        <a:cs typeface="+mn-cs"/>
      </a:defRPr>
    </a:lvl2pPr>
    <a:lvl3pPr marL="914306" algn="l" defTabSz="457154" rtl="0" eaLnBrk="1" latinLnBrk="0" hangingPunct="1">
      <a:defRPr sz="1200" kern="1200">
        <a:solidFill>
          <a:schemeClr val="tx1"/>
        </a:solidFill>
        <a:latin typeface="+mn-lt"/>
        <a:ea typeface="+mn-ea"/>
        <a:cs typeface="+mn-cs"/>
      </a:defRPr>
    </a:lvl3pPr>
    <a:lvl4pPr marL="1371460" algn="l" defTabSz="457154" rtl="0" eaLnBrk="1" latinLnBrk="0" hangingPunct="1">
      <a:defRPr sz="1200" kern="1200">
        <a:solidFill>
          <a:schemeClr val="tx1"/>
        </a:solidFill>
        <a:latin typeface="+mn-lt"/>
        <a:ea typeface="+mn-ea"/>
        <a:cs typeface="+mn-cs"/>
      </a:defRPr>
    </a:lvl4pPr>
    <a:lvl5pPr marL="1828613" algn="l" defTabSz="457154" rtl="0" eaLnBrk="1" latinLnBrk="0" hangingPunct="1">
      <a:defRPr sz="1200" kern="1200">
        <a:solidFill>
          <a:schemeClr val="tx1"/>
        </a:solidFill>
        <a:latin typeface="+mn-lt"/>
        <a:ea typeface="+mn-ea"/>
        <a:cs typeface="+mn-cs"/>
      </a:defRPr>
    </a:lvl5pPr>
    <a:lvl6pPr marL="2285766" algn="l" defTabSz="457154" rtl="0" eaLnBrk="1" latinLnBrk="0" hangingPunct="1">
      <a:defRPr sz="1200" kern="1200">
        <a:solidFill>
          <a:schemeClr val="tx1"/>
        </a:solidFill>
        <a:latin typeface="+mn-lt"/>
        <a:ea typeface="+mn-ea"/>
        <a:cs typeface="+mn-cs"/>
      </a:defRPr>
    </a:lvl6pPr>
    <a:lvl7pPr marL="2742920" algn="l" defTabSz="457154" rtl="0" eaLnBrk="1" latinLnBrk="0" hangingPunct="1">
      <a:defRPr sz="1200" kern="1200">
        <a:solidFill>
          <a:schemeClr val="tx1"/>
        </a:solidFill>
        <a:latin typeface="+mn-lt"/>
        <a:ea typeface="+mn-ea"/>
        <a:cs typeface="+mn-cs"/>
      </a:defRPr>
    </a:lvl7pPr>
    <a:lvl8pPr marL="3200072" algn="l" defTabSz="457154" rtl="0" eaLnBrk="1" latinLnBrk="0" hangingPunct="1">
      <a:defRPr sz="1200" kern="1200">
        <a:solidFill>
          <a:schemeClr val="tx1"/>
        </a:solidFill>
        <a:latin typeface="+mn-lt"/>
        <a:ea typeface="+mn-ea"/>
        <a:cs typeface="+mn-cs"/>
      </a:defRPr>
    </a:lvl8pPr>
    <a:lvl9pPr marL="3657226" algn="l" defTabSz="457154"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latin typeface="Arial"/>
                <a:cs typeface="Arial"/>
              </a:rPr>
              <a:t>Ce diaporama a été conçu pour aider les enseignants et les conseillers</a:t>
            </a:r>
            <a:r>
              <a:rPr lang="fr-FR" baseline="0" dirty="0" smtClean="0">
                <a:latin typeface="Arial"/>
                <a:cs typeface="Arial"/>
              </a:rPr>
              <a:t> pédagogiques lors de l’appropriation et de la réalisation de la SAÉ </a:t>
            </a:r>
            <a:r>
              <a:rPr lang="fr-FR" i="1" baseline="0" dirty="0" smtClean="0">
                <a:latin typeface="Arial"/>
                <a:cs typeface="Arial"/>
              </a:rPr>
              <a:t>Eau les mains! : le canon à eau</a:t>
            </a:r>
            <a:r>
              <a:rPr lang="fr-FR" i="0" baseline="0" dirty="0" smtClean="0">
                <a:latin typeface="Arial"/>
                <a:cs typeface="Arial"/>
              </a:rPr>
              <a:t>, une tâche qui est proposée aux élèves du 3</a:t>
            </a:r>
            <a:r>
              <a:rPr lang="fr-FR" i="0" baseline="30000" dirty="0" smtClean="0">
                <a:latin typeface="Arial"/>
                <a:cs typeface="Arial"/>
              </a:rPr>
              <a:t>e</a:t>
            </a:r>
            <a:r>
              <a:rPr lang="fr-FR" i="0" baseline="0" dirty="0" smtClean="0">
                <a:latin typeface="Arial"/>
                <a:cs typeface="Arial"/>
              </a:rPr>
              <a:t> cycle.</a:t>
            </a:r>
          </a:p>
          <a:p>
            <a:endParaRPr lang="fr-FR" i="0" baseline="0" dirty="0" smtClean="0">
              <a:latin typeface="Arial"/>
              <a:cs typeface="Arial"/>
            </a:endParaRPr>
          </a:p>
          <a:p>
            <a:r>
              <a:rPr lang="fr-FR" i="0" baseline="0" dirty="0" smtClean="0">
                <a:latin typeface="Arial"/>
                <a:cs typeface="Arial"/>
              </a:rPr>
              <a:t>La section</a:t>
            </a:r>
            <a:r>
              <a:rPr lang="fr-FR" i="1" baseline="0" dirty="0" smtClean="0">
                <a:latin typeface="Arial"/>
                <a:cs typeface="Arial"/>
              </a:rPr>
              <a:t> « Commentaires »</a:t>
            </a:r>
            <a:r>
              <a:rPr lang="fr-FR" i="0" baseline="0" dirty="0" smtClean="0">
                <a:latin typeface="Arial"/>
                <a:cs typeface="Arial"/>
              </a:rPr>
              <a:t> qu’on retrouve sous chaque diapositive en affichage normal propose des compléments d’information.</a:t>
            </a:r>
            <a:endParaRPr lang="fr-FR" dirty="0">
              <a:latin typeface="Arial"/>
              <a:cs typeface="Arial"/>
            </a:endParaRPr>
          </a:p>
        </p:txBody>
      </p:sp>
      <p:sp>
        <p:nvSpPr>
          <p:cNvPr id="4" name="Espace réservé du numéro de diapositive 3"/>
          <p:cNvSpPr>
            <a:spLocks noGrp="1"/>
          </p:cNvSpPr>
          <p:nvPr>
            <p:ph type="sldNum" sz="quarter" idx="10"/>
          </p:nvPr>
        </p:nvSpPr>
        <p:spPr/>
        <p:txBody>
          <a:bodyPr/>
          <a:lstStyle/>
          <a:p>
            <a:fld id="{8CBE58D6-A71A-734B-9817-498497759EF8}"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8CBE58D6-A71A-734B-9817-498497759EF8}" type="slidenum">
              <a:rPr lang="fr-FR" smtClean="0"/>
              <a:pPr/>
              <a:t>12</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Il est probable</a:t>
            </a:r>
            <a:r>
              <a:rPr lang="fr-FR" baseline="0" dirty="0" smtClean="0"/>
              <a:t> que la vidéo ne fonctionne pas lorsqu’on copie le fichier du diaporama. Il faudra alors ajuster le diaporama pour que le logiciel puisse considérer la nouvelle adresse du fichier de la vidéo.</a:t>
            </a:r>
            <a:endParaRPr lang="fr-FR" dirty="0"/>
          </a:p>
        </p:txBody>
      </p:sp>
      <p:sp>
        <p:nvSpPr>
          <p:cNvPr id="4" name="Espace réservé du numéro de diapositive 3"/>
          <p:cNvSpPr>
            <a:spLocks noGrp="1"/>
          </p:cNvSpPr>
          <p:nvPr>
            <p:ph type="sldNum" sz="quarter" idx="10"/>
          </p:nvPr>
        </p:nvSpPr>
        <p:spPr/>
        <p:txBody>
          <a:bodyPr/>
          <a:lstStyle/>
          <a:p>
            <a:fld id="{8CBE58D6-A71A-734B-9817-498497759EF8}" type="slidenum">
              <a:rPr lang="fr-FR" smtClean="0"/>
              <a:pPr/>
              <a:t>16</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457154" rtl="0" eaLnBrk="1" fontAlgn="auto" latinLnBrk="0" hangingPunct="1">
              <a:lnSpc>
                <a:spcPct val="100000"/>
              </a:lnSpc>
              <a:spcBef>
                <a:spcPts val="0"/>
              </a:spcBef>
              <a:spcAft>
                <a:spcPts val="0"/>
              </a:spcAft>
              <a:buClrTx/>
              <a:buSzTx/>
              <a:buFontTx/>
              <a:buNone/>
              <a:tabLst/>
              <a:defRPr/>
            </a:pPr>
            <a:r>
              <a:rPr lang="fr-FR" dirty="0" smtClean="0"/>
              <a:t>Il est probable</a:t>
            </a:r>
            <a:r>
              <a:rPr lang="fr-FR" baseline="0" dirty="0" smtClean="0"/>
              <a:t> que la vidéo ne fonctionne pas lorsqu’on copie le fichier du diaporama. Il faudra alors ajuster le diaporama pour que le logiciel puisse considérer la nouvelle adresse du fichier de la vidéo.</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fld id="{8CBE58D6-A71A-734B-9817-498497759EF8}" type="slidenum">
              <a:rPr lang="fr-FR" smtClean="0"/>
              <a:pPr/>
              <a:t>18</a:t>
            </a:fld>
            <a:endParaRPr lang="fr-F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marL="0" marR="0" indent="0" algn="l" defTabSz="457154" rtl="0" eaLnBrk="1" fontAlgn="auto" latinLnBrk="0" hangingPunct="1">
              <a:lnSpc>
                <a:spcPct val="100000"/>
              </a:lnSpc>
              <a:spcBef>
                <a:spcPts val="0"/>
              </a:spcBef>
              <a:spcAft>
                <a:spcPts val="0"/>
              </a:spcAft>
              <a:buClrTx/>
              <a:buSzTx/>
              <a:buFontTx/>
              <a:buNone/>
              <a:tabLst/>
              <a:defRPr/>
            </a:pPr>
            <a:r>
              <a:rPr lang="fr-FR" dirty="0" smtClean="0"/>
              <a:t>Il est probable que la vidéo ne fonctionne pas lorsqu’on copie le fichier du diaporama. Il faudra alors ajuster le diaporama pour que le logiciel puisse considérer la nouvelle adresse du fichier de la </a:t>
            </a:r>
            <a:r>
              <a:rPr lang="fr-FR" smtClean="0"/>
              <a:t>vidéo.</a:t>
            </a:r>
          </a:p>
        </p:txBody>
      </p:sp>
      <p:sp>
        <p:nvSpPr>
          <p:cNvPr id="4" name="Espace réservé du numéro de diapositive 3"/>
          <p:cNvSpPr>
            <a:spLocks noGrp="1"/>
          </p:cNvSpPr>
          <p:nvPr>
            <p:ph type="sldNum" sz="quarter" idx="10"/>
          </p:nvPr>
        </p:nvSpPr>
        <p:spPr/>
        <p:txBody>
          <a:bodyPr/>
          <a:lstStyle/>
          <a:p>
            <a:fld id="{8CBE58D6-A71A-734B-9817-498497759EF8}" type="slidenum">
              <a:rPr lang="fr-FR" smtClean="0"/>
              <a:pPr/>
              <a:t>20</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1" dirty="0" smtClean="0"/>
              <a:t>Le canon à eau : un canon pacifique? </a:t>
            </a:r>
          </a:p>
          <a:p>
            <a:r>
              <a:rPr lang="fr-FR" dirty="0" smtClean="0"/>
              <a:t>Certains pourraient s’inquiéter du</a:t>
            </a:r>
            <a:r>
              <a:rPr lang="fr-FR" baseline="0" dirty="0" smtClean="0"/>
              <a:t> fait qu’on demande aux élèves de concevoir un canon. Dans ce cas, nous proposons de situer ce défi dans le contexte des canons à eau utilisés par des pompiers pour éteindre un incendie duquel</a:t>
            </a:r>
            <a:r>
              <a:rPr lang="fr-FR" baseline="0" dirty="0" smtClean="0"/>
              <a:t> ils </a:t>
            </a:r>
            <a:r>
              <a:rPr lang="fr-FR" baseline="0" dirty="0" smtClean="0"/>
              <a:t>ne </a:t>
            </a:r>
            <a:r>
              <a:rPr lang="fr-FR" baseline="0" dirty="0" smtClean="0"/>
              <a:t>peuvent </a:t>
            </a:r>
            <a:r>
              <a:rPr lang="fr-FR" baseline="0" dirty="0" smtClean="0"/>
              <a:t>pas s’approcher.</a:t>
            </a:r>
            <a:endParaRPr lang="fr-FR" dirty="0"/>
          </a:p>
        </p:txBody>
      </p:sp>
      <p:sp>
        <p:nvSpPr>
          <p:cNvPr id="4" name="Espace réservé du numéro de diapositive 3"/>
          <p:cNvSpPr>
            <a:spLocks noGrp="1"/>
          </p:cNvSpPr>
          <p:nvPr>
            <p:ph type="sldNum" sz="quarter" idx="10"/>
          </p:nvPr>
        </p:nvSpPr>
        <p:spPr/>
        <p:txBody>
          <a:bodyPr/>
          <a:lstStyle/>
          <a:p>
            <a:fld id="{8CBE58D6-A71A-734B-9817-498497759EF8}" type="slidenum">
              <a:rPr lang="fr-FR" smtClean="0"/>
              <a:pPr/>
              <a:t>3</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En science et</a:t>
            </a:r>
            <a:r>
              <a:rPr lang="fr-FR" baseline="0" dirty="0" smtClean="0"/>
              <a:t> en technologie, nous devons travailler avec des objets techniques, des outils, des instruments. Pour bien les utiliser ou pour bien en analyser le fonctionnement, il est important de nommer adéquatement les différentes parties des objets avec lesquels on travaille. De plus, un tel exercice permet d’élargir le bagage lexical des élèves.</a:t>
            </a:r>
            <a:endParaRPr lang="fr-FR" dirty="0"/>
          </a:p>
        </p:txBody>
      </p:sp>
      <p:sp>
        <p:nvSpPr>
          <p:cNvPr id="4" name="Espace réservé du numéro de diapositive 3"/>
          <p:cNvSpPr>
            <a:spLocks noGrp="1"/>
          </p:cNvSpPr>
          <p:nvPr>
            <p:ph type="sldNum" sz="quarter" idx="10"/>
          </p:nvPr>
        </p:nvSpPr>
        <p:spPr/>
        <p:txBody>
          <a:bodyPr/>
          <a:lstStyle/>
          <a:p>
            <a:fld id="{8CBE58D6-A71A-734B-9817-498497759EF8}" type="slidenum">
              <a:rPr lang="fr-FR" smtClean="0"/>
              <a:pPr/>
              <a:t>4</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b="1" dirty="0" smtClean="0"/>
              <a:t>À propos d</a:t>
            </a:r>
            <a:r>
              <a:rPr lang="fr-FR" b="1" baseline="0" dirty="0" smtClean="0"/>
              <a:t>es expérimentations et de la d</a:t>
            </a:r>
            <a:r>
              <a:rPr lang="fr-FR" b="1" dirty="0" smtClean="0"/>
              <a:t>émonstration :</a:t>
            </a:r>
          </a:p>
          <a:p>
            <a:pPr>
              <a:buFont typeface="Arial"/>
              <a:buChar char="•"/>
            </a:pPr>
            <a:r>
              <a:rPr lang="fr-FR" dirty="0" smtClean="0"/>
              <a:t>On recommande fortement de tester vos compte-gouttes,</a:t>
            </a:r>
            <a:r>
              <a:rPr lang="fr-FR" baseline="0" dirty="0" smtClean="0"/>
              <a:t> vos pailles et vos seringues avant de les remettre aux élèves. Normalement, ils fonctionnent adéquatement. Toutefois, certains compte-gouttes « dégouttent », car ils ont été </a:t>
            </a:r>
            <a:r>
              <a:rPr lang="fr-FR" baseline="0" dirty="0" smtClean="0"/>
              <a:t>conçus </a:t>
            </a:r>
            <a:r>
              <a:rPr lang="fr-FR" baseline="0" dirty="0" smtClean="0"/>
              <a:t>pour des substances plus </a:t>
            </a:r>
            <a:r>
              <a:rPr lang="fr-FR" baseline="0" dirty="0" smtClean="0"/>
              <a:t>visqueuses, </a:t>
            </a:r>
            <a:r>
              <a:rPr lang="fr-FR" baseline="0" dirty="0" smtClean="0"/>
              <a:t>comme un sirop médicamenté.</a:t>
            </a:r>
          </a:p>
          <a:p>
            <a:pPr>
              <a:buFont typeface="Arial"/>
              <a:buChar char="•"/>
            </a:pPr>
            <a:r>
              <a:rPr lang="fr-FR" baseline="0" dirty="0" smtClean="0"/>
              <a:t>Matériel nécessaire pour faire les démos :</a:t>
            </a:r>
          </a:p>
          <a:p>
            <a:pPr lvl="1">
              <a:buFont typeface="Arial"/>
              <a:buChar char="•"/>
            </a:pPr>
            <a:r>
              <a:rPr lang="fr-FR" baseline="0" dirty="0" smtClean="0"/>
              <a:t>Un bac rempli d’eau au ¾ de sa capacité, une paille, un verre, une bouteille en plastique, deux morceaux de papier ou de carton mince (grandeur supérieure au diamètre du verre et du goulot de la bouteille), un autre contenant, guenille. </a:t>
            </a:r>
          </a:p>
          <a:p>
            <a:pPr lvl="1">
              <a:buFont typeface="Arial"/>
              <a:buChar char="•"/>
            </a:pPr>
            <a:r>
              <a:rPr lang="fr-FR" baseline="0" dirty="0" smtClean="0"/>
              <a:t>Évitez d’utiliser du colorant alimentaire. C’est beau, ça se voit bien, mais ça tache! </a:t>
            </a:r>
          </a:p>
          <a:p>
            <a:pPr marL="0" marR="0" indent="0" algn="l" defTabSz="457154" rtl="0" eaLnBrk="1" fontAlgn="auto" latinLnBrk="0" hangingPunct="1">
              <a:lnSpc>
                <a:spcPct val="100000"/>
              </a:lnSpc>
              <a:spcBef>
                <a:spcPts val="0"/>
              </a:spcBef>
              <a:spcAft>
                <a:spcPts val="0"/>
              </a:spcAft>
              <a:buClrTx/>
              <a:buSzTx/>
              <a:buFont typeface="Arial"/>
              <a:buChar char="•"/>
              <a:tabLst/>
              <a:defRPr/>
            </a:pPr>
            <a:r>
              <a:rPr lang="fr-FR" baseline="0" dirty="0" smtClean="0"/>
              <a:t>La démonstration avec la bouteille et avec le verre devra être pratiquée quelques fois afin de vous assurer que le résultat est ce qui est attendu.</a:t>
            </a:r>
          </a:p>
          <a:p>
            <a:pPr marL="0" marR="0" indent="0" algn="l" defTabSz="457154" rtl="0" eaLnBrk="1" fontAlgn="auto" latinLnBrk="0" hangingPunct="1">
              <a:lnSpc>
                <a:spcPct val="100000"/>
              </a:lnSpc>
              <a:spcBef>
                <a:spcPts val="0"/>
              </a:spcBef>
              <a:spcAft>
                <a:spcPts val="0"/>
              </a:spcAft>
              <a:buClrTx/>
              <a:buSzTx/>
              <a:buFont typeface="Arial"/>
              <a:buChar char="•"/>
              <a:tabLst/>
              <a:defRPr/>
            </a:pPr>
            <a:r>
              <a:rPr lang="fr-FR" dirty="0" smtClean="0"/>
              <a:t>Il pourrait sembler</a:t>
            </a:r>
            <a:r>
              <a:rPr lang="fr-FR" baseline="0" dirty="0" smtClean="0"/>
              <a:t> plus facile de simplement présenter la vidéo des démonstrations. Or, il est important de permettre aux élèves de voir « en vrai » ces phénomènes, et même de tenter de les reproduire par eux-mêmes.</a:t>
            </a:r>
            <a:endParaRPr lang="fr-FR" dirty="0" smtClean="0"/>
          </a:p>
          <a:p>
            <a:pPr>
              <a:buFont typeface="Arial"/>
              <a:buChar char="•"/>
            </a:pPr>
            <a:endParaRPr lang="fr-FR" baseline="0" dirty="0" smtClean="0"/>
          </a:p>
        </p:txBody>
      </p:sp>
      <p:sp>
        <p:nvSpPr>
          <p:cNvPr id="4" name="Espace réservé du numéro de diapositive 3"/>
          <p:cNvSpPr>
            <a:spLocks noGrp="1"/>
          </p:cNvSpPr>
          <p:nvPr>
            <p:ph type="sldNum" sz="quarter" idx="10"/>
          </p:nvPr>
        </p:nvSpPr>
        <p:spPr/>
        <p:txBody>
          <a:bodyPr/>
          <a:lstStyle/>
          <a:p>
            <a:fld id="{8CBE58D6-A71A-734B-9817-498497759EF8}" type="slidenum">
              <a:rPr lang="fr-FR" smtClean="0"/>
              <a:pPr/>
              <a:t>6</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8CBE58D6-A71A-734B-9817-498497759EF8}" type="slidenum">
              <a:rPr lang="fr-FR" smtClean="0"/>
              <a:pPr/>
              <a:t>7</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8CBE58D6-A71A-734B-9817-498497759EF8}" type="slidenum">
              <a:rPr lang="fr-FR" smtClean="0"/>
              <a:pPr/>
              <a:t>8</a:t>
            </a:fld>
            <a:endParaRPr lang="fr-F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b="0" dirty="0"/>
          </a:p>
        </p:txBody>
      </p:sp>
      <p:sp>
        <p:nvSpPr>
          <p:cNvPr id="4" name="Espace réservé du numéro de diapositive 3"/>
          <p:cNvSpPr>
            <a:spLocks noGrp="1"/>
          </p:cNvSpPr>
          <p:nvPr>
            <p:ph type="sldNum" sz="quarter" idx="10"/>
          </p:nvPr>
        </p:nvSpPr>
        <p:spPr/>
        <p:txBody>
          <a:bodyPr/>
          <a:lstStyle/>
          <a:p>
            <a:fld id="{8CBE58D6-A71A-734B-9817-498497759EF8}" type="slidenum">
              <a:rPr lang="fr-FR" smtClean="0"/>
              <a:pPr/>
              <a:t>9</a:t>
            </a:fld>
            <a:endParaRPr lang="fr-F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smtClean="0"/>
              <a:t>L’utilisation du rapporteur d’angle est incontournable. Au besoin, prévoir des activités d’apprentissage</a:t>
            </a:r>
            <a:r>
              <a:rPr lang="fr-FR" baseline="0" dirty="0" smtClean="0"/>
              <a:t> et s’assurer que les élèves en comprennent bien le fonctionnement.</a:t>
            </a:r>
            <a:endParaRPr lang="fr-FR" dirty="0"/>
          </a:p>
        </p:txBody>
      </p:sp>
      <p:sp>
        <p:nvSpPr>
          <p:cNvPr id="4" name="Espace réservé du numéro de diapositive 3"/>
          <p:cNvSpPr>
            <a:spLocks noGrp="1"/>
          </p:cNvSpPr>
          <p:nvPr>
            <p:ph type="sldNum" sz="quarter" idx="10"/>
          </p:nvPr>
        </p:nvSpPr>
        <p:spPr/>
        <p:txBody>
          <a:bodyPr/>
          <a:lstStyle/>
          <a:p>
            <a:fld id="{8CBE58D6-A71A-734B-9817-498497759EF8}" type="slidenum">
              <a:rPr lang="fr-FR" smtClean="0"/>
              <a:pPr/>
              <a:t>10</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8CBE58D6-A71A-734B-9817-498497759EF8}" type="slidenum">
              <a:rPr lang="fr-FR" smtClean="0"/>
              <a:pPr/>
              <a:t>11</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Diapositive de titre">
    <p:bg>
      <p:bgRef idx="1003">
        <a:schemeClr val="bg2"/>
      </p:bgRef>
    </p:bg>
    <p:spTree>
      <p:nvGrpSpPr>
        <p:cNvPr id="1" name=""/>
        <p:cNvGrpSpPr/>
        <p:nvPr/>
      </p:nvGrpSpPr>
      <p:grpSpPr>
        <a:xfrm>
          <a:off x="0" y="0"/>
          <a:ext cx="0" cy="0"/>
          <a:chOff x="0" y="0"/>
          <a:chExt cx="0" cy="0"/>
        </a:xfrm>
      </p:grpSpPr>
      <p:pic>
        <p:nvPicPr>
          <p:cNvPr id="10" name="Picture 9" descr="paperBackingColor.jpg"/>
          <p:cNvPicPr>
            <a:picLocks noChangeAspect="1"/>
          </p:cNvPicPr>
          <p:nvPr/>
        </p:nvPicPr>
        <p:blipFill>
          <a:blip r:embed="rId2"/>
          <a:srcRect l="469" t="13915"/>
          <a:stretch>
            <a:fillRect/>
          </a:stretch>
        </p:blipFill>
        <p:spPr>
          <a:xfrm>
            <a:off x="1613903" y="699248"/>
            <a:ext cx="5916194" cy="3837694"/>
          </a:xfrm>
          <a:prstGeom prst="rect">
            <a:avLst/>
          </a:prstGeom>
          <a:solidFill>
            <a:srgbClr val="FFFFFF">
              <a:shade val="85000"/>
            </a:srgbClr>
          </a:solidFill>
          <a:ln w="22225" cap="sq">
            <a:solidFill>
              <a:srgbClr val="FDFDFD"/>
            </a:solidFill>
            <a:miter lim="800000"/>
          </a:ln>
          <a:effectLst>
            <a:outerShdw blurRad="57150" dist="37500" dir="7560000" sy="98000" kx="80000" ky="63000" algn="tl" rotWithShape="0">
              <a:srgbClr val="000000">
                <a:alpha val="20000"/>
              </a:srgbClr>
            </a:outerShdw>
          </a:effectLst>
          <a:scene3d>
            <a:camera prst="orthographicFront"/>
            <a:lightRig rig="twoPt" dir="t">
              <a:rot lat="0" lon="0" rev="7200000"/>
            </a:lightRig>
          </a:scene3d>
          <a:sp3d prstMaterial="matte">
            <a:bevelT w="22860" h="12700"/>
            <a:contourClr>
              <a:srgbClr val="FFFFFF"/>
            </a:contourClr>
          </a:sp3d>
        </p:spPr>
      </p:pic>
      <p:sp>
        <p:nvSpPr>
          <p:cNvPr id="4" name="Date Placeholder 3"/>
          <p:cNvSpPr>
            <a:spLocks noGrp="1"/>
          </p:cNvSpPr>
          <p:nvPr>
            <p:ph type="dt" sz="half" idx="10"/>
          </p:nvPr>
        </p:nvSpPr>
        <p:spPr/>
        <p:txBody>
          <a:bodyPr/>
          <a:lstStyle/>
          <a:p>
            <a:fld id="{EC63F3C0-06CE-C342-B919-2B3FDB75BFB3}" type="datetime1">
              <a:rPr lang="fr-FR" smtClean="0"/>
              <a:pPr/>
              <a:t>14/04/15</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C6B1FF6-39B9-40F5-8B67-33C6354A3D4F}" type="slidenum">
              <a:rPr kumimoji="0" lang="en-US" smtClean="0"/>
              <a:pPr/>
              <a:t>‹#›</a:t>
            </a:fld>
            <a:endParaRPr kumimoji="0" lang="en-US" dirty="0">
              <a:solidFill>
                <a:schemeClr val="accent3">
                  <a:shade val="75000"/>
                </a:schemeClr>
              </a:solidFill>
            </a:endParaRPr>
          </a:p>
        </p:txBody>
      </p:sp>
      <p:sp>
        <p:nvSpPr>
          <p:cNvPr id="2" name="Title 1"/>
          <p:cNvSpPr>
            <a:spLocks noGrp="1"/>
          </p:cNvSpPr>
          <p:nvPr>
            <p:ph type="ctrTitle"/>
          </p:nvPr>
        </p:nvSpPr>
        <p:spPr>
          <a:xfrm>
            <a:off x="1709569" y="1143000"/>
            <a:ext cx="5724862" cy="1846961"/>
          </a:xfrm>
        </p:spPr>
        <p:txBody>
          <a:bodyPr vert="horz" lIns="91440" tIns="45720" rIns="91440" bIns="45720" rtlCol="0" anchor="b" anchorCtr="0">
            <a:noAutofit/>
          </a:bodyPr>
          <a:lstStyle>
            <a:lvl1pPr algn="ctr" defTabSz="914400" rtl="0" eaLnBrk="1" latinLnBrk="0" hangingPunct="1">
              <a:spcBef>
                <a:spcPct val="0"/>
              </a:spcBef>
              <a:buNone/>
              <a:defRPr sz="6000" kern="1200">
                <a:solidFill>
                  <a:schemeClr val="bg2">
                    <a:lumMod val="75000"/>
                  </a:schemeClr>
                </a:solidFill>
                <a:effectLst>
                  <a:outerShdw blurRad="50800" dist="38100" dir="2700000" algn="tl" rotWithShape="0">
                    <a:prstClr val="black">
                      <a:alpha val="40000"/>
                    </a:prstClr>
                  </a:outerShdw>
                </a:effectLst>
                <a:latin typeface="+mj-lt"/>
                <a:ea typeface="+mj-ea"/>
                <a:cs typeface="+mj-cs"/>
              </a:defRPr>
            </a:lvl1pPr>
          </a:lstStyle>
          <a:p>
            <a:r>
              <a:rPr lang="fr-CA" smtClean="0"/>
              <a:t>Cliquez et modifiez le titre</a:t>
            </a:r>
            <a:endParaRPr/>
          </a:p>
        </p:txBody>
      </p:sp>
      <p:sp>
        <p:nvSpPr>
          <p:cNvPr id="3" name="Subtitle 2"/>
          <p:cNvSpPr>
            <a:spLocks noGrp="1"/>
          </p:cNvSpPr>
          <p:nvPr>
            <p:ph type="subTitle" idx="1"/>
          </p:nvPr>
        </p:nvSpPr>
        <p:spPr>
          <a:xfrm>
            <a:off x="1709569" y="2994212"/>
            <a:ext cx="5724862" cy="1007200"/>
          </a:xfrm>
        </p:spPr>
        <p:txBody>
          <a:bodyPr vert="horz" lIns="91440" tIns="45720" rIns="91440" bIns="45720" rtlCol="0">
            <a:normAutofit/>
          </a:bodyPr>
          <a:lstStyle>
            <a:lvl1pPr marL="0" indent="0" algn="ctr" defTabSz="914400" rtl="0" eaLnBrk="1" latinLnBrk="0" hangingPunct="1">
              <a:spcBef>
                <a:spcPts val="0"/>
              </a:spcBef>
              <a:buSzPct val="90000"/>
              <a:buFont typeface="Wingdings" pitchFamily="2" charset="2"/>
              <a:buNone/>
              <a:defRPr sz="2000" kern="1200">
                <a:solidFill>
                  <a:schemeClr val="bg2">
                    <a:lumMod val="75000"/>
                  </a:schemeClr>
                </a:solidFill>
                <a:effectLst>
                  <a:outerShdw blurRad="50800" dist="38100" dir="2700000" algn="tl" rotWithShape="0">
                    <a:prstClr val="black">
                      <a:alpha val="40000"/>
                    </a:prst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smtClean="0"/>
              <a:t>Cliquez pour modifier le style des sous-titres du masque</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Cliquez et modifiez le titre</a:t>
            </a:r>
            <a:endParaRPr/>
          </a:p>
        </p:txBody>
      </p:sp>
      <p:sp>
        <p:nvSpPr>
          <p:cNvPr id="3" name="Date Placeholder 2"/>
          <p:cNvSpPr>
            <a:spLocks noGrp="1"/>
          </p:cNvSpPr>
          <p:nvPr>
            <p:ph type="dt" sz="half" idx="10"/>
          </p:nvPr>
        </p:nvSpPr>
        <p:spPr/>
        <p:txBody>
          <a:bodyPr/>
          <a:lstStyle/>
          <a:p>
            <a:fld id="{DC232176-8BC8-0F46-AA27-7BE99C4E49AF}" type="datetime1">
              <a:rPr lang="fr-FR" smtClean="0"/>
              <a:pPr/>
              <a:t>14/04/15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EBF5CD18-686B-47A9-AFD5-66CE5FA52A66}" type="slidenum">
              <a:rPr lang="fr-FR" smtClean="0"/>
              <a:pPr/>
              <a:t>‹#›</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2168A4D-B094-1A40-8D9F-89D572E67755}" type="datetime1">
              <a:rPr lang="fr-FR" smtClean="0"/>
              <a:pPr/>
              <a:t>14/04/15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EBF5CD18-686B-47A9-AFD5-66CE5FA52A66}" type="slidenum">
              <a:rPr lang="fr-FR" smtClean="0"/>
              <a:pPr/>
              <a:t>‹#›</a:t>
            </a:fld>
            <a:endParaRPr lang="fr-F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10363" y="1143000"/>
            <a:ext cx="3807662" cy="1341344"/>
          </a:xfrm>
        </p:spPr>
        <p:txBody>
          <a:bodyPr anchor="b"/>
          <a:lstStyle>
            <a:lvl1pPr algn="ctr">
              <a:defRPr sz="4400" b="0"/>
            </a:lvl1pPr>
          </a:lstStyle>
          <a:p>
            <a:r>
              <a:rPr lang="fr-CA" smtClean="0"/>
              <a:t>Cliquez et modifiez le titre</a:t>
            </a:r>
            <a:endParaRPr/>
          </a:p>
        </p:txBody>
      </p:sp>
      <p:sp>
        <p:nvSpPr>
          <p:cNvPr id="3" name="Content Placeholder 2"/>
          <p:cNvSpPr>
            <a:spLocks noGrp="1"/>
          </p:cNvSpPr>
          <p:nvPr>
            <p:ph idx="1"/>
          </p:nvPr>
        </p:nvSpPr>
        <p:spPr>
          <a:xfrm>
            <a:off x="4648199" y="605118"/>
            <a:ext cx="3776472" cy="5565495"/>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a:p>
        </p:txBody>
      </p:sp>
      <p:sp>
        <p:nvSpPr>
          <p:cNvPr id="4" name="Text Placeholder 3"/>
          <p:cNvSpPr>
            <a:spLocks noGrp="1"/>
          </p:cNvSpPr>
          <p:nvPr>
            <p:ph type="body" sz="half" idx="2"/>
          </p:nvPr>
        </p:nvSpPr>
        <p:spPr>
          <a:xfrm>
            <a:off x="710363" y="2618815"/>
            <a:ext cx="3807662" cy="3133164"/>
          </a:xfrm>
        </p:spPr>
        <p:txBody>
          <a:bodyPr>
            <a:normAutofit/>
          </a:bodyPr>
          <a:lstStyle>
            <a:lvl1pPr marL="0" indent="0" algn="ctr">
              <a:spcBef>
                <a:spcPts val="18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5" name="Date Placeholder 4"/>
          <p:cNvSpPr>
            <a:spLocks noGrp="1"/>
          </p:cNvSpPr>
          <p:nvPr>
            <p:ph type="dt" sz="half" idx="10"/>
          </p:nvPr>
        </p:nvSpPr>
        <p:spPr/>
        <p:txBody>
          <a:bodyPr/>
          <a:lstStyle/>
          <a:p>
            <a:fld id="{5045291E-53EB-8D41-B838-3D311D2B7BC1}" type="datetime1">
              <a:rPr lang="fr-FR" smtClean="0"/>
              <a:pPr/>
              <a:t>14/04/15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1AA4845-A08A-4DF4-8D99-E2E7B6D41C67}" type="slidenum">
              <a:rPr lang="fr-FR" smtClean="0"/>
              <a:pPr/>
              <a:t>‹#›</a:t>
            </a:fld>
            <a:endParaRPr lang="fr-F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Image avec légende">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22D97E9B-3813-224C-9A7B-3BDBB5376A0C}" type="datetime1">
              <a:rPr lang="fr-FR" smtClean="0"/>
              <a:pPr/>
              <a:t>14/04/15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BF5CD18-686B-47A9-AFD5-66CE5FA52A66}" type="slidenum">
              <a:rPr lang="fr-FR" smtClean="0"/>
              <a:pPr/>
              <a:t>‹#›</a:t>
            </a:fld>
            <a:endParaRPr lang="fr-FR"/>
          </a:p>
        </p:txBody>
      </p:sp>
      <p:pic>
        <p:nvPicPr>
          <p:cNvPr id="10" name="Picture 9" descr="pictureCaptionBacking.png"/>
          <p:cNvPicPr>
            <a:picLocks noChangeAspect="1"/>
          </p:cNvPicPr>
          <p:nvPr/>
        </p:nvPicPr>
        <p:blipFill>
          <a:blip r:embed="rId2"/>
          <a:srcRect l="52272" t="8889" r="5152" b="16566"/>
          <a:stretch>
            <a:fillRect/>
          </a:stretch>
        </p:blipFill>
        <p:spPr>
          <a:xfrm>
            <a:off x="4594412" y="663388"/>
            <a:ext cx="3893127" cy="5112327"/>
          </a:xfrm>
          <a:prstGeom prst="rect">
            <a:avLst/>
          </a:prstGeom>
        </p:spPr>
      </p:pic>
      <p:sp>
        <p:nvSpPr>
          <p:cNvPr id="11" name="Title 1"/>
          <p:cNvSpPr>
            <a:spLocks noGrp="1"/>
          </p:cNvSpPr>
          <p:nvPr>
            <p:ph type="title"/>
          </p:nvPr>
        </p:nvSpPr>
        <p:spPr>
          <a:xfrm>
            <a:off x="725487" y="1143000"/>
            <a:ext cx="3792537" cy="1341344"/>
          </a:xfrm>
        </p:spPr>
        <p:txBody>
          <a:bodyPr anchor="b"/>
          <a:lstStyle>
            <a:lvl1pPr algn="ctr">
              <a:defRPr sz="4400" b="0"/>
            </a:lvl1pPr>
          </a:lstStyle>
          <a:p>
            <a:r>
              <a:rPr lang="fr-CA" smtClean="0"/>
              <a:t>Cliquez et modifiez le titre</a:t>
            </a:r>
            <a:endParaRPr/>
          </a:p>
        </p:txBody>
      </p:sp>
      <p:sp>
        <p:nvSpPr>
          <p:cNvPr id="12" name="Text Placeholder 3"/>
          <p:cNvSpPr>
            <a:spLocks noGrp="1"/>
          </p:cNvSpPr>
          <p:nvPr>
            <p:ph type="body" sz="half" idx="2"/>
          </p:nvPr>
        </p:nvSpPr>
        <p:spPr>
          <a:xfrm>
            <a:off x="725487" y="2618815"/>
            <a:ext cx="3792537" cy="3133164"/>
          </a:xfrm>
        </p:spPr>
        <p:txBody>
          <a:bodyPr>
            <a:normAutofit/>
          </a:bodyPr>
          <a:lstStyle>
            <a:lvl1pPr marL="0" indent="0" algn="ctr">
              <a:spcBef>
                <a:spcPts val="18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A" smtClean="0"/>
              <a:t>Cliquez pour modifier les styles du texte du masque</a:t>
            </a:r>
          </a:p>
        </p:txBody>
      </p:sp>
      <p:sp>
        <p:nvSpPr>
          <p:cNvPr id="3" name="Picture Placeholder 2"/>
          <p:cNvSpPr>
            <a:spLocks noGrp="1"/>
          </p:cNvSpPr>
          <p:nvPr>
            <p:ph type="pic" idx="1"/>
          </p:nvPr>
        </p:nvSpPr>
        <p:spPr>
          <a:xfrm>
            <a:off x="4829938" y="864971"/>
            <a:ext cx="3422075" cy="47091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CA" smtClean="0"/>
              <a:t>Cliquez sur l'icône pour ajouter une image</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a:xfrm>
            <a:off x="725487" y="462896"/>
            <a:ext cx="7718425" cy="828021"/>
          </a:xfrm>
        </p:spPr>
        <p:txBody>
          <a:bodyPr/>
          <a:lstStyle/>
          <a:p>
            <a:r>
              <a:rPr lang="fr-CA" smtClean="0"/>
              <a:t>Cliquez et modifiez le titre</a:t>
            </a:r>
            <a:endParaRPr/>
          </a:p>
        </p:txBody>
      </p:sp>
      <p:sp>
        <p:nvSpPr>
          <p:cNvPr id="3" name="Vertical Text Placeholder 2"/>
          <p:cNvSpPr>
            <a:spLocks noGrp="1"/>
          </p:cNvSpPr>
          <p:nvPr>
            <p:ph type="body" orient="vert" idx="1"/>
          </p:nvPr>
        </p:nvSpPr>
        <p:spPr>
          <a:xfrm>
            <a:off x="725489" y="1598613"/>
            <a:ext cx="7718424" cy="4572000"/>
          </a:xfrm>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a:p>
        </p:txBody>
      </p:sp>
      <p:sp>
        <p:nvSpPr>
          <p:cNvPr id="4" name="Date Placeholder 3"/>
          <p:cNvSpPr>
            <a:spLocks noGrp="1"/>
          </p:cNvSpPr>
          <p:nvPr>
            <p:ph type="dt" sz="half" idx="10"/>
          </p:nvPr>
        </p:nvSpPr>
        <p:spPr/>
        <p:txBody>
          <a:bodyPr/>
          <a:lstStyle/>
          <a:p>
            <a:fld id="{CB32A1BF-C3B8-C742-9073-5598DE6797AD}" type="datetime1">
              <a:rPr lang="fr-FR" smtClean="0"/>
              <a:pPr/>
              <a:t>14/04/15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BF5CD18-686B-47A9-AFD5-66CE5FA52A66}" type="slidenum">
              <a:rPr lang="fr-FR" smtClean="0"/>
              <a:pPr/>
              <a:t>‹#›</a:t>
            </a:fld>
            <a:endParaRPr lang="fr-F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20000" y="685801"/>
            <a:ext cx="1066800" cy="5484812"/>
          </a:xfrm>
        </p:spPr>
        <p:txBody>
          <a:bodyPr vert="eaVert"/>
          <a:lstStyle/>
          <a:p>
            <a:r>
              <a:rPr lang="fr-CA" smtClean="0"/>
              <a:t>Cliquez et modifiez le titre</a:t>
            </a:r>
            <a:endParaRPr/>
          </a:p>
        </p:txBody>
      </p:sp>
      <p:sp>
        <p:nvSpPr>
          <p:cNvPr id="3" name="Vertical Text Placeholder 2"/>
          <p:cNvSpPr>
            <a:spLocks noGrp="1"/>
          </p:cNvSpPr>
          <p:nvPr>
            <p:ph type="body" orient="vert" idx="1"/>
          </p:nvPr>
        </p:nvSpPr>
        <p:spPr>
          <a:xfrm>
            <a:off x="725488" y="685757"/>
            <a:ext cx="6437312" cy="5482221"/>
          </a:xfrm>
        </p:spPr>
        <p:txBody>
          <a:bodyPr vert="eaVert"/>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a:p>
        </p:txBody>
      </p:sp>
      <p:sp>
        <p:nvSpPr>
          <p:cNvPr id="4" name="Date Placeholder 3"/>
          <p:cNvSpPr>
            <a:spLocks noGrp="1"/>
          </p:cNvSpPr>
          <p:nvPr>
            <p:ph type="dt" sz="half" idx="10"/>
          </p:nvPr>
        </p:nvSpPr>
        <p:spPr/>
        <p:txBody>
          <a:bodyPr/>
          <a:lstStyle/>
          <a:p>
            <a:fld id="{DE24D704-281D-4A46-9ED0-AC16AE3BAB3C}" type="datetime1">
              <a:rPr lang="fr-FR" smtClean="0"/>
              <a:pPr/>
              <a:t>14/04/15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BF5CD18-686B-47A9-AFD5-66CE5FA52A66}" type="slidenum">
              <a:rPr lang="fr-FR" smtClean="0"/>
              <a:pPr/>
              <a:t>‹#›</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Cliquez et modifiez le titre</a:t>
            </a:r>
            <a:endParaRPr/>
          </a:p>
        </p:txBody>
      </p:sp>
      <p:sp>
        <p:nvSpPr>
          <p:cNvPr id="3" name="Content Placeholder 2"/>
          <p:cNvSpPr>
            <a:spLocks noGrp="1"/>
          </p:cNvSpPr>
          <p:nvPr>
            <p:ph idx="1"/>
          </p:nvPr>
        </p:nvSpPr>
        <p:spPr/>
        <p:txBody>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a:p>
        </p:txBody>
      </p:sp>
      <p:sp>
        <p:nvSpPr>
          <p:cNvPr id="4" name="Date Placeholder 3"/>
          <p:cNvSpPr>
            <a:spLocks noGrp="1"/>
          </p:cNvSpPr>
          <p:nvPr>
            <p:ph type="dt" sz="half" idx="10"/>
          </p:nvPr>
        </p:nvSpPr>
        <p:spPr/>
        <p:txBody>
          <a:bodyPr/>
          <a:lstStyle/>
          <a:p>
            <a:fld id="{2980A8E3-B557-1A4D-9426-E833730A3C3C}" type="datetime1">
              <a:rPr lang="fr-FR" smtClean="0"/>
              <a:pPr/>
              <a:t>14/04/15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EBF5CD18-686B-47A9-AFD5-66CE5FA52A66}" type="slidenum">
              <a:rPr lang="fr-FR" smtClean="0"/>
              <a:pPr/>
              <a:t>‹#›</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Diapositive de titre avec image">
    <p:bg>
      <p:bgRef idx="1003">
        <a:schemeClr val="bg2"/>
      </p:bgRef>
    </p:bg>
    <p:spTree>
      <p:nvGrpSpPr>
        <p:cNvPr id="1" name=""/>
        <p:cNvGrpSpPr/>
        <p:nvPr/>
      </p:nvGrpSpPr>
      <p:grpSpPr>
        <a:xfrm>
          <a:off x="0" y="0"/>
          <a:ext cx="0" cy="0"/>
          <a:chOff x="0" y="0"/>
          <a:chExt cx="0" cy="0"/>
        </a:xfrm>
      </p:grpSpPr>
      <p:pic>
        <p:nvPicPr>
          <p:cNvPr id="12" name="Picture 11" descr="titlePhotoBacking-r.png"/>
          <p:cNvPicPr>
            <a:picLocks noChangeAspect="1"/>
          </p:cNvPicPr>
          <p:nvPr/>
        </p:nvPicPr>
        <p:blipFill>
          <a:blip r:embed="rId2"/>
          <a:srcRect l="17353" t="9412" r="17500" b="32353"/>
          <a:stretch>
            <a:fillRect/>
          </a:stretch>
        </p:blipFill>
        <p:spPr>
          <a:xfrm>
            <a:off x="1586753" y="645459"/>
            <a:ext cx="5957047" cy="3993776"/>
          </a:xfrm>
          <a:prstGeom prst="rect">
            <a:avLst/>
          </a:prstGeom>
        </p:spPr>
      </p:pic>
      <p:sp>
        <p:nvSpPr>
          <p:cNvPr id="4" name="Date Placeholder 3"/>
          <p:cNvSpPr>
            <a:spLocks noGrp="1"/>
          </p:cNvSpPr>
          <p:nvPr>
            <p:ph type="dt" sz="half" idx="10"/>
          </p:nvPr>
        </p:nvSpPr>
        <p:spPr>
          <a:xfrm>
            <a:off x="457200" y="6324600"/>
            <a:ext cx="2133600" cy="273050"/>
          </a:xfrm>
        </p:spPr>
        <p:txBody>
          <a:bodyPr/>
          <a:lstStyle>
            <a:lvl1pPr>
              <a:defRPr sz="1400">
                <a:solidFill>
                  <a:schemeClr val="tx2">
                    <a:lumMod val="75000"/>
                  </a:schemeClr>
                </a:solidFill>
              </a:defRPr>
            </a:lvl1pPr>
          </a:lstStyle>
          <a:p>
            <a:fld id="{A0D1D625-C2B3-CB42-8379-0AE35F996DB4}" type="datetime1">
              <a:rPr lang="fr-FR" smtClean="0"/>
              <a:pPr/>
              <a:t>14/04/15</a:t>
            </a:fld>
            <a:endParaRPr lang="fr-FR"/>
          </a:p>
        </p:txBody>
      </p:sp>
      <p:sp>
        <p:nvSpPr>
          <p:cNvPr id="5" name="Footer Placeholder 4"/>
          <p:cNvSpPr>
            <a:spLocks noGrp="1"/>
          </p:cNvSpPr>
          <p:nvPr>
            <p:ph type="ftr" sz="quarter" idx="11"/>
          </p:nvPr>
        </p:nvSpPr>
        <p:spPr>
          <a:xfrm>
            <a:off x="3124200" y="6324600"/>
            <a:ext cx="2895600" cy="273050"/>
          </a:xfrm>
        </p:spPr>
        <p:txBody>
          <a:bodyPr/>
          <a:lstStyle>
            <a:lvl1pPr>
              <a:defRPr sz="1400">
                <a:solidFill>
                  <a:schemeClr val="tx2">
                    <a:lumMod val="75000"/>
                  </a:schemeClr>
                </a:solidFill>
              </a:defRPr>
            </a:lvl1pPr>
          </a:lstStyle>
          <a:p>
            <a:endParaRPr lang="fr-FR"/>
          </a:p>
        </p:txBody>
      </p:sp>
      <p:sp>
        <p:nvSpPr>
          <p:cNvPr id="6" name="Slide Number Placeholder 5"/>
          <p:cNvSpPr>
            <a:spLocks noGrp="1"/>
          </p:cNvSpPr>
          <p:nvPr>
            <p:ph type="sldNum" sz="quarter" idx="12"/>
          </p:nvPr>
        </p:nvSpPr>
        <p:spPr>
          <a:xfrm>
            <a:off x="6553200" y="6324600"/>
            <a:ext cx="2133600" cy="273050"/>
          </a:xfrm>
        </p:spPr>
        <p:txBody>
          <a:bodyPr/>
          <a:lstStyle>
            <a:lvl1pPr>
              <a:defRPr sz="1400">
                <a:solidFill>
                  <a:schemeClr val="tx2">
                    <a:lumMod val="75000"/>
                  </a:schemeClr>
                </a:solidFill>
              </a:defRPr>
            </a:lvl1pPr>
          </a:lstStyle>
          <a:p>
            <a:fld id="{EBF5CD18-686B-47A9-AFD5-66CE5FA52A66}" type="slidenum">
              <a:rPr lang="fr-FR" smtClean="0"/>
              <a:pPr/>
              <a:t>‹#›</a:t>
            </a:fld>
            <a:endParaRPr lang="fr-FR"/>
          </a:p>
        </p:txBody>
      </p:sp>
      <p:sp>
        <p:nvSpPr>
          <p:cNvPr id="2" name="Title 1"/>
          <p:cNvSpPr>
            <a:spLocks noGrp="1"/>
          </p:cNvSpPr>
          <p:nvPr>
            <p:ph type="ctrTitle"/>
          </p:nvPr>
        </p:nvSpPr>
        <p:spPr>
          <a:xfrm>
            <a:off x="524435" y="4953000"/>
            <a:ext cx="8095130" cy="857250"/>
          </a:xfrm>
        </p:spPr>
        <p:txBody>
          <a:bodyPr anchor="b" anchorCtr="0">
            <a:noAutofit/>
          </a:bodyPr>
          <a:lstStyle>
            <a:lvl1pPr>
              <a:defRPr sz="5400">
                <a:solidFill>
                  <a:schemeClr val="tx2"/>
                </a:solidFill>
                <a:effectLst>
                  <a:outerShdw blurRad="50800" dist="38100" dir="2700000" algn="tl" rotWithShape="0">
                    <a:prstClr val="black">
                      <a:alpha val="40000"/>
                    </a:prstClr>
                  </a:outerShdw>
                </a:effectLst>
              </a:defRPr>
            </a:lvl1pPr>
          </a:lstStyle>
          <a:p>
            <a:r>
              <a:rPr lang="fr-CA" smtClean="0"/>
              <a:t>Cliquez et modifiez le titre</a:t>
            </a:r>
            <a:endParaRPr/>
          </a:p>
        </p:txBody>
      </p:sp>
      <p:sp>
        <p:nvSpPr>
          <p:cNvPr id="3" name="Subtitle 2"/>
          <p:cNvSpPr>
            <a:spLocks noGrp="1"/>
          </p:cNvSpPr>
          <p:nvPr>
            <p:ph type="subTitle" idx="1"/>
          </p:nvPr>
        </p:nvSpPr>
        <p:spPr>
          <a:xfrm>
            <a:off x="524435" y="5791200"/>
            <a:ext cx="8095130" cy="507200"/>
          </a:xfrm>
        </p:spPr>
        <p:txBody>
          <a:bodyPr>
            <a:normAutofit/>
          </a:bodyPr>
          <a:lstStyle>
            <a:lvl1pPr marL="0" indent="0" algn="ctr">
              <a:spcBef>
                <a:spcPts val="0"/>
              </a:spcBef>
              <a:buNone/>
              <a:defRPr sz="1800">
                <a:solidFill>
                  <a:schemeClr val="tx2"/>
                </a:solidFill>
                <a:effectLst>
                  <a:outerShdw blurRad="50800" dist="38100" dir="2700000" algn="tl"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A" smtClean="0"/>
              <a:t>Cliquez pour modifier le style des sous-titres du masque</a:t>
            </a:r>
            <a:endParaRPr/>
          </a:p>
        </p:txBody>
      </p:sp>
      <p:sp>
        <p:nvSpPr>
          <p:cNvPr id="11" name="Picture Placeholder 10"/>
          <p:cNvSpPr>
            <a:spLocks noGrp="1"/>
          </p:cNvSpPr>
          <p:nvPr>
            <p:ph type="pic" sz="quarter" idx="13"/>
          </p:nvPr>
        </p:nvSpPr>
        <p:spPr>
          <a:xfrm>
            <a:off x="1764792" y="804672"/>
            <a:ext cx="5638800" cy="3657600"/>
          </a:xfrm>
        </p:spPr>
        <p:txBody>
          <a:bodyPr/>
          <a:lstStyle>
            <a:lvl1pPr>
              <a:buNone/>
              <a:defRPr>
                <a:solidFill>
                  <a:schemeClr val="bg2"/>
                </a:solidFill>
              </a:defRPr>
            </a:lvl1pPr>
          </a:lstStyle>
          <a:p>
            <a:r>
              <a:rPr lang="fr-CA" smtClean="0"/>
              <a:t>Cliquez sur l'icône pour ajouter une image</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En-tête de section">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90818" y="2514600"/>
            <a:ext cx="8162365" cy="914400"/>
          </a:xfrm>
        </p:spPr>
        <p:txBody>
          <a:bodyPr anchor="b" anchorCtr="0"/>
          <a:lstStyle>
            <a:lvl1pPr algn="ctr">
              <a:defRPr sz="5400" b="0" cap="none" baseline="0">
                <a:solidFill>
                  <a:schemeClr val="tx2"/>
                </a:solidFill>
                <a:effectLst>
                  <a:outerShdw blurRad="50800" dist="38100" dir="2700000" algn="tl" rotWithShape="0">
                    <a:prstClr val="black">
                      <a:alpha val="40000"/>
                    </a:prstClr>
                  </a:outerShdw>
                </a:effectLst>
              </a:defRPr>
            </a:lvl1pPr>
          </a:lstStyle>
          <a:p>
            <a:r>
              <a:rPr lang="fr-CA" smtClean="0"/>
              <a:t>Cliquez et modifiez le titre</a:t>
            </a:r>
            <a:endParaRPr/>
          </a:p>
        </p:txBody>
      </p:sp>
      <p:sp>
        <p:nvSpPr>
          <p:cNvPr id="3" name="Text Placeholder 2"/>
          <p:cNvSpPr>
            <a:spLocks noGrp="1"/>
          </p:cNvSpPr>
          <p:nvPr>
            <p:ph type="body" idx="1"/>
          </p:nvPr>
        </p:nvSpPr>
        <p:spPr>
          <a:xfrm>
            <a:off x="490818" y="3429000"/>
            <a:ext cx="8162365" cy="701000"/>
          </a:xfrm>
        </p:spPr>
        <p:txBody>
          <a:bodyPr anchor="t" anchorCtr="0">
            <a:normAutofit/>
          </a:bodyPr>
          <a:lstStyle>
            <a:lvl1pPr marL="0" indent="0" algn="ctr">
              <a:spcBef>
                <a:spcPts val="0"/>
              </a:spcBef>
              <a:buNone/>
              <a:defRPr sz="1800">
                <a:solidFill>
                  <a:schemeClr val="tx2"/>
                </a:solidFill>
                <a:effectLst>
                  <a:outerShdw blurRad="50800" dist="38100" dir="2700000" algn="tl" rotWithShape="0">
                    <a:prstClr val="black">
                      <a:alpha val="40000"/>
                    </a:prstClr>
                  </a:outerShdw>
                </a:effectLs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A" smtClean="0"/>
              <a:t>Cliquez pour modifier les styles du texte du masque</a:t>
            </a:r>
          </a:p>
        </p:txBody>
      </p:sp>
      <p:sp>
        <p:nvSpPr>
          <p:cNvPr id="4" name="Date Placeholder 3"/>
          <p:cNvSpPr>
            <a:spLocks noGrp="1"/>
          </p:cNvSpPr>
          <p:nvPr>
            <p:ph type="dt" sz="half" idx="10"/>
          </p:nvPr>
        </p:nvSpPr>
        <p:spPr/>
        <p:txBody>
          <a:bodyPr vert="horz" lIns="91440" tIns="45720" rIns="91440" bIns="45720" rtlCol="0" anchor="ctr"/>
          <a:lstStyle>
            <a:lvl1pPr marL="0" algn="l" defTabSz="914400" rtl="0" eaLnBrk="1" latinLnBrk="0" hangingPunct="1">
              <a:defRPr sz="1400" kern="1200">
                <a:solidFill>
                  <a:schemeClr val="tx2">
                    <a:lumMod val="75000"/>
                  </a:schemeClr>
                </a:solidFill>
                <a:latin typeface="+mn-lt"/>
                <a:ea typeface="+mn-ea"/>
                <a:cs typeface="+mn-cs"/>
              </a:defRPr>
            </a:lvl1pPr>
          </a:lstStyle>
          <a:p>
            <a:fld id="{A17EB748-CA4A-7B4B-8F82-5508C9BF1AC3}" type="datetime1">
              <a:rPr lang="fr-FR" smtClean="0"/>
              <a:pPr/>
              <a:t>14/04/15</a:t>
            </a:fld>
            <a:endParaRPr lang="en-US"/>
          </a:p>
        </p:txBody>
      </p:sp>
      <p:sp>
        <p:nvSpPr>
          <p:cNvPr id="5" name="Footer Placeholder 4"/>
          <p:cNvSpPr>
            <a:spLocks noGrp="1"/>
          </p:cNvSpPr>
          <p:nvPr>
            <p:ph type="ftr" sz="quarter" idx="11"/>
          </p:nvPr>
        </p:nvSpPr>
        <p:spPr/>
        <p:txBody>
          <a:bodyPr vert="horz" lIns="91440" tIns="45720" rIns="91440" bIns="45720" rtlCol="0" anchor="ctr"/>
          <a:lstStyle>
            <a:lvl1pPr marL="0" algn="ctr" defTabSz="914400" rtl="0" eaLnBrk="1" latinLnBrk="0" hangingPunct="1">
              <a:defRPr sz="1400" kern="1200">
                <a:solidFill>
                  <a:schemeClr val="tx2">
                    <a:lumMod val="75000"/>
                  </a:schemeClr>
                </a:solidFill>
                <a:latin typeface="+mn-lt"/>
                <a:ea typeface="+mn-ea"/>
                <a:cs typeface="+mn-cs"/>
              </a:defRPr>
            </a:lvl1pPr>
          </a:lstStyle>
          <a:p>
            <a:endParaRPr kumimoji="0" lang="en-US"/>
          </a:p>
        </p:txBody>
      </p:sp>
      <p:sp>
        <p:nvSpPr>
          <p:cNvPr id="6" name="Slide Number Placeholder 5"/>
          <p:cNvSpPr>
            <a:spLocks noGrp="1"/>
          </p:cNvSpPr>
          <p:nvPr>
            <p:ph type="sldNum" sz="quarter" idx="12"/>
          </p:nvPr>
        </p:nvSpPr>
        <p:spPr/>
        <p:txBody>
          <a:bodyPr vert="horz" lIns="91440" tIns="45720" rIns="91440" bIns="45720" rtlCol="0" anchor="ctr"/>
          <a:lstStyle>
            <a:lvl1pPr marL="0" algn="r" defTabSz="914400" rtl="0" eaLnBrk="1" latinLnBrk="0" hangingPunct="1">
              <a:defRPr sz="1400" kern="1200">
                <a:solidFill>
                  <a:schemeClr val="tx2">
                    <a:lumMod val="75000"/>
                  </a:schemeClr>
                </a:solidFill>
                <a:latin typeface="+mn-lt"/>
                <a:ea typeface="+mn-ea"/>
                <a:cs typeface="+mn-cs"/>
              </a:defRPr>
            </a:lvl1pPr>
          </a:lstStyle>
          <a:p>
            <a:fld id="{2C6B1FF6-39B9-40F5-8B67-33C6354A3D4F}" type="slidenum">
              <a:rPr kumimoji="0" lang="en-US" smtClean="0"/>
              <a:pPr/>
              <a:t>‹#›</a:t>
            </a:fld>
            <a:endParaRPr kumimoji="0" lang="en-US" dirty="0">
              <a:solidFill>
                <a:schemeClr val="accent3">
                  <a:shade val="75000"/>
                </a:schemeClr>
              </a:solidFill>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Cliquez et modifiez le titre</a:t>
            </a:r>
            <a:endParaRPr/>
          </a:p>
        </p:txBody>
      </p:sp>
      <p:sp>
        <p:nvSpPr>
          <p:cNvPr id="3" name="Content Placeholder 2"/>
          <p:cNvSpPr>
            <a:spLocks noGrp="1"/>
          </p:cNvSpPr>
          <p:nvPr>
            <p:ph sz="half" idx="1"/>
          </p:nvPr>
        </p:nvSpPr>
        <p:spPr>
          <a:xfrm>
            <a:off x="7239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a:p>
        </p:txBody>
      </p:sp>
      <p:sp>
        <p:nvSpPr>
          <p:cNvPr id="4" name="Content Placeholder 3"/>
          <p:cNvSpPr>
            <a:spLocks noGrp="1"/>
          </p:cNvSpPr>
          <p:nvPr>
            <p:ph sz="half" idx="2"/>
          </p:nvPr>
        </p:nvSpPr>
        <p:spPr>
          <a:xfrm>
            <a:off x="46482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a:p>
        </p:txBody>
      </p:sp>
      <p:sp>
        <p:nvSpPr>
          <p:cNvPr id="5" name="Date Placeholder 4"/>
          <p:cNvSpPr>
            <a:spLocks noGrp="1"/>
          </p:cNvSpPr>
          <p:nvPr>
            <p:ph type="dt" sz="half" idx="10"/>
          </p:nvPr>
        </p:nvSpPr>
        <p:spPr/>
        <p:txBody>
          <a:bodyPr/>
          <a:lstStyle/>
          <a:p>
            <a:fld id="{04B504CB-C57C-2644-B8FC-0F6DFC87DEFA}" type="datetime1">
              <a:rPr lang="fr-FR" smtClean="0"/>
              <a:pPr/>
              <a:t>14/04/15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BF5CD18-686B-47A9-AFD5-66CE5FA52A66}" type="slidenum">
              <a:rPr lang="fr-FR" smtClean="0"/>
              <a:pPr/>
              <a:t>‹#›</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CA" smtClean="0"/>
              <a:t>Cliquez et modifiez le titre</a:t>
            </a:r>
            <a:endParaRPr/>
          </a:p>
        </p:txBody>
      </p:sp>
      <p:sp>
        <p:nvSpPr>
          <p:cNvPr id="3" name="Text Placeholder 2"/>
          <p:cNvSpPr>
            <a:spLocks noGrp="1"/>
          </p:cNvSpPr>
          <p:nvPr>
            <p:ph type="body" idx="1"/>
          </p:nvPr>
        </p:nvSpPr>
        <p:spPr>
          <a:xfrm>
            <a:off x="723900" y="1598613"/>
            <a:ext cx="3773488" cy="427877"/>
          </a:xfrm>
        </p:spPr>
        <p:txBody>
          <a:bodyPr anchor="b">
            <a:norm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4" name="Content Placeholder 3"/>
          <p:cNvSpPr>
            <a:spLocks noGrp="1"/>
          </p:cNvSpPr>
          <p:nvPr>
            <p:ph sz="half" idx="2"/>
          </p:nvPr>
        </p:nvSpPr>
        <p:spPr>
          <a:xfrm>
            <a:off x="723900" y="2174875"/>
            <a:ext cx="3773488" cy="3997325"/>
          </a:xfrm>
        </p:spPr>
        <p:txBody>
          <a:bodyPr/>
          <a:lstStyle>
            <a:lvl1pPr>
              <a:defRPr sz="2400"/>
            </a:lvl1pPr>
            <a:lvl2pPr>
              <a:defRPr sz="2200"/>
            </a:lvl2pPr>
            <a:lvl3pPr>
              <a:defRPr sz="2000"/>
            </a:lvl3pPr>
            <a:lvl4pPr>
              <a:defRPr sz="1800"/>
            </a:lvl4pPr>
            <a:lvl5pPr>
              <a:defRPr sz="1800"/>
            </a:lvl5pPr>
            <a:lvl6pPr>
              <a:defRPr sz="1600"/>
            </a:lvl6pPr>
            <a:lvl7pPr>
              <a:defRPr sz="1600"/>
            </a:lvl7pPr>
            <a:lvl8pPr>
              <a:defRPr sz="1600"/>
            </a:lvl8pPr>
            <a:lvl9pPr>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a:p>
        </p:txBody>
      </p:sp>
      <p:sp>
        <p:nvSpPr>
          <p:cNvPr id="5" name="Text Placeholder 4"/>
          <p:cNvSpPr>
            <a:spLocks noGrp="1"/>
          </p:cNvSpPr>
          <p:nvPr>
            <p:ph type="body" sz="quarter" idx="3"/>
          </p:nvPr>
        </p:nvSpPr>
        <p:spPr>
          <a:xfrm>
            <a:off x="4645026" y="1598613"/>
            <a:ext cx="3776472" cy="427877"/>
          </a:xfrm>
        </p:spPr>
        <p:txBody>
          <a:bodyPr anchor="b">
            <a:norm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A" smtClean="0"/>
              <a:t>Cliquez pour modifier les styles du texte du masque</a:t>
            </a:r>
          </a:p>
        </p:txBody>
      </p:sp>
      <p:sp>
        <p:nvSpPr>
          <p:cNvPr id="6" name="Content Placeholder 5"/>
          <p:cNvSpPr>
            <a:spLocks noGrp="1"/>
          </p:cNvSpPr>
          <p:nvPr>
            <p:ph sz="quarter" idx="4"/>
          </p:nvPr>
        </p:nvSpPr>
        <p:spPr>
          <a:xfrm>
            <a:off x="4645026" y="2174875"/>
            <a:ext cx="3776472" cy="3997325"/>
          </a:xfrm>
        </p:spPr>
        <p:txBody>
          <a:bodyPr/>
          <a:lstStyle>
            <a:lvl1pPr>
              <a:defRPr sz="2400"/>
            </a:lvl1pPr>
            <a:lvl2pPr>
              <a:defRPr sz="2200"/>
            </a:lvl2pPr>
            <a:lvl3pPr>
              <a:defRPr sz="2000"/>
            </a:lvl3pPr>
            <a:lvl4pPr>
              <a:defRPr sz="1800"/>
            </a:lvl4pPr>
            <a:lvl5pPr>
              <a:defRPr sz="1800"/>
            </a:lvl5pPr>
            <a:lvl6pPr>
              <a:defRPr sz="1600"/>
            </a:lvl6pPr>
            <a:lvl7pPr>
              <a:defRPr sz="1600"/>
            </a:lvl7pPr>
            <a:lvl8pPr>
              <a:defRPr sz="1600"/>
            </a:lvl8pPr>
            <a:lvl9pPr>
              <a:defRPr sz="16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a:p>
        </p:txBody>
      </p:sp>
      <p:sp>
        <p:nvSpPr>
          <p:cNvPr id="7" name="Date Placeholder 6"/>
          <p:cNvSpPr>
            <a:spLocks noGrp="1"/>
          </p:cNvSpPr>
          <p:nvPr>
            <p:ph type="dt" sz="half" idx="10"/>
          </p:nvPr>
        </p:nvSpPr>
        <p:spPr/>
        <p:txBody>
          <a:bodyPr/>
          <a:lstStyle/>
          <a:p>
            <a:fld id="{A895E998-1B33-C840-93BE-6F880A57A033}" type="datetime1">
              <a:rPr lang="fr-FR" smtClean="0"/>
              <a:pPr/>
              <a:t>14/04/15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EBF5CD18-686B-47A9-AFD5-66CE5FA52A66}" type="slidenum">
              <a:rPr lang="fr-FR" smtClean="0"/>
              <a:pPr/>
              <a:t>‹#›</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2 contenus, Haut et ba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Cliquez et modifiez le titre</a:t>
            </a:r>
            <a:endParaRPr/>
          </a:p>
        </p:txBody>
      </p:sp>
      <p:sp>
        <p:nvSpPr>
          <p:cNvPr id="3" name="Content Placeholder 2"/>
          <p:cNvSpPr>
            <a:spLocks noGrp="1"/>
          </p:cNvSpPr>
          <p:nvPr>
            <p:ph sz="half" idx="1"/>
          </p:nvPr>
        </p:nvSpPr>
        <p:spPr>
          <a:xfrm>
            <a:off x="723900" y="1586753"/>
            <a:ext cx="7707406" cy="2231136"/>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a:p>
        </p:txBody>
      </p:sp>
      <p:sp>
        <p:nvSpPr>
          <p:cNvPr id="5" name="Date Placeholder 4"/>
          <p:cNvSpPr>
            <a:spLocks noGrp="1"/>
          </p:cNvSpPr>
          <p:nvPr>
            <p:ph type="dt" sz="half" idx="10"/>
          </p:nvPr>
        </p:nvSpPr>
        <p:spPr/>
        <p:txBody>
          <a:bodyPr/>
          <a:lstStyle/>
          <a:p>
            <a:fld id="{2EE042E3-7382-B942-8494-C990EB31F53B}" type="datetime1">
              <a:rPr lang="fr-FR" smtClean="0"/>
              <a:pPr/>
              <a:t>14/04/15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BF5CD18-686B-47A9-AFD5-66CE5FA52A66}" type="slidenum">
              <a:rPr lang="fr-FR" smtClean="0"/>
              <a:pPr/>
              <a:t>‹#›</a:t>
            </a:fld>
            <a:endParaRPr lang="fr-FR"/>
          </a:p>
        </p:txBody>
      </p:sp>
      <p:sp>
        <p:nvSpPr>
          <p:cNvPr id="8" name="Content Placeholder 2"/>
          <p:cNvSpPr>
            <a:spLocks noGrp="1"/>
          </p:cNvSpPr>
          <p:nvPr>
            <p:ph sz="half" idx="13"/>
          </p:nvPr>
        </p:nvSpPr>
        <p:spPr>
          <a:xfrm>
            <a:off x="723900" y="3914170"/>
            <a:ext cx="7707406" cy="2231136"/>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3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Cliquez et modifiez le titre</a:t>
            </a:r>
            <a:endParaRPr/>
          </a:p>
        </p:txBody>
      </p:sp>
      <p:sp>
        <p:nvSpPr>
          <p:cNvPr id="3" name="Content Placeholder 2"/>
          <p:cNvSpPr>
            <a:spLocks noGrp="1"/>
          </p:cNvSpPr>
          <p:nvPr>
            <p:ph sz="half" idx="1"/>
          </p:nvPr>
        </p:nvSpPr>
        <p:spPr>
          <a:xfrm>
            <a:off x="723900" y="1586753"/>
            <a:ext cx="3776472" cy="4583860"/>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a:p>
        </p:txBody>
      </p:sp>
      <p:sp>
        <p:nvSpPr>
          <p:cNvPr id="5" name="Date Placeholder 4"/>
          <p:cNvSpPr>
            <a:spLocks noGrp="1"/>
          </p:cNvSpPr>
          <p:nvPr>
            <p:ph type="dt" sz="half" idx="10"/>
          </p:nvPr>
        </p:nvSpPr>
        <p:spPr/>
        <p:txBody>
          <a:bodyPr/>
          <a:lstStyle/>
          <a:p>
            <a:fld id="{17FB4228-0D60-5D43-B37E-72CB85756BB7}" type="datetime1">
              <a:rPr lang="fr-FR" smtClean="0"/>
              <a:pPr/>
              <a:t>14/04/15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EBF5CD18-686B-47A9-AFD5-66CE5FA52A66}" type="slidenum">
              <a:rPr lang="fr-FR" smtClean="0"/>
              <a:pPr/>
              <a:t>‹#›</a:t>
            </a:fld>
            <a:endParaRPr lang="fr-FR"/>
          </a:p>
        </p:txBody>
      </p:sp>
      <p:sp>
        <p:nvSpPr>
          <p:cNvPr id="8" name="Content Placeholder 3"/>
          <p:cNvSpPr>
            <a:spLocks noGrp="1"/>
          </p:cNvSpPr>
          <p:nvPr>
            <p:ph sz="half" idx="2"/>
          </p:nvPr>
        </p:nvSpPr>
        <p:spPr>
          <a:xfrm>
            <a:off x="46482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a:p>
        </p:txBody>
      </p:sp>
      <p:sp>
        <p:nvSpPr>
          <p:cNvPr id="9" name="Content Placeholder 3"/>
          <p:cNvSpPr>
            <a:spLocks noGrp="1"/>
          </p:cNvSpPr>
          <p:nvPr>
            <p:ph sz="half" idx="14"/>
          </p:nvPr>
        </p:nvSpPr>
        <p:spPr>
          <a:xfrm>
            <a:off x="46482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4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smtClean="0"/>
              <a:t>Cliquez et modifiez le titre</a:t>
            </a:r>
            <a:endParaRPr/>
          </a:p>
        </p:txBody>
      </p:sp>
      <p:sp>
        <p:nvSpPr>
          <p:cNvPr id="3" name="Date Placeholder 2"/>
          <p:cNvSpPr>
            <a:spLocks noGrp="1"/>
          </p:cNvSpPr>
          <p:nvPr>
            <p:ph type="dt" sz="half" idx="10"/>
          </p:nvPr>
        </p:nvSpPr>
        <p:spPr/>
        <p:txBody>
          <a:bodyPr/>
          <a:lstStyle/>
          <a:p>
            <a:fld id="{0CCAC525-9A0D-1C4D-B4F7-4AF8AB9BC7A7}" type="datetime1">
              <a:rPr lang="fr-FR" smtClean="0"/>
              <a:pPr/>
              <a:t>14/04/15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EBF5CD18-686B-47A9-AFD5-66CE5FA52A66}" type="slidenum">
              <a:rPr lang="fr-FR" smtClean="0"/>
              <a:pPr/>
              <a:t>‹#›</a:t>
            </a:fld>
            <a:endParaRPr lang="fr-FR"/>
          </a:p>
        </p:txBody>
      </p:sp>
      <p:sp>
        <p:nvSpPr>
          <p:cNvPr id="6" name="Content Placeholder 2"/>
          <p:cNvSpPr>
            <a:spLocks noGrp="1"/>
          </p:cNvSpPr>
          <p:nvPr>
            <p:ph sz="half" idx="1"/>
          </p:nvPr>
        </p:nvSpPr>
        <p:spPr>
          <a:xfrm>
            <a:off x="7239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a:p>
        </p:txBody>
      </p:sp>
      <p:sp>
        <p:nvSpPr>
          <p:cNvPr id="7" name="Content Placeholder 3"/>
          <p:cNvSpPr>
            <a:spLocks noGrp="1"/>
          </p:cNvSpPr>
          <p:nvPr>
            <p:ph sz="half" idx="2"/>
          </p:nvPr>
        </p:nvSpPr>
        <p:spPr>
          <a:xfrm>
            <a:off x="4648200" y="1586753"/>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a:p>
        </p:txBody>
      </p:sp>
      <p:sp>
        <p:nvSpPr>
          <p:cNvPr id="8" name="Content Placeholder 2"/>
          <p:cNvSpPr>
            <a:spLocks noGrp="1"/>
          </p:cNvSpPr>
          <p:nvPr>
            <p:ph sz="half" idx="13"/>
          </p:nvPr>
        </p:nvSpPr>
        <p:spPr>
          <a:xfrm>
            <a:off x="7239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a:p>
        </p:txBody>
      </p:sp>
      <p:sp>
        <p:nvSpPr>
          <p:cNvPr id="9" name="Content Placeholder 3"/>
          <p:cNvSpPr>
            <a:spLocks noGrp="1"/>
          </p:cNvSpPr>
          <p:nvPr>
            <p:ph sz="half" idx="14"/>
          </p:nvPr>
        </p:nvSpPr>
        <p:spPr>
          <a:xfrm>
            <a:off x="4648200" y="3913094"/>
            <a:ext cx="3776472" cy="2232212"/>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6141" y="314979"/>
            <a:ext cx="7691719" cy="1143000"/>
          </a:xfrm>
          <a:prstGeom prst="rect">
            <a:avLst/>
          </a:prstGeom>
        </p:spPr>
        <p:txBody>
          <a:bodyPr vert="horz" lIns="91440" tIns="45720" rIns="91440" bIns="45720" rtlCol="0" anchor="ctr">
            <a:noAutofit/>
          </a:bodyPr>
          <a:lstStyle/>
          <a:p>
            <a:r>
              <a:rPr/>
              <a:t>Click to edit title style</a:t>
            </a:r>
          </a:p>
        </p:txBody>
      </p:sp>
      <p:sp>
        <p:nvSpPr>
          <p:cNvPr id="3" name="Text Placeholder 2"/>
          <p:cNvSpPr>
            <a:spLocks noGrp="1"/>
          </p:cNvSpPr>
          <p:nvPr>
            <p:ph type="body" idx="1"/>
          </p:nvPr>
        </p:nvSpPr>
        <p:spPr>
          <a:xfrm>
            <a:off x="726141" y="1586753"/>
            <a:ext cx="7691719" cy="4571999"/>
          </a:xfrm>
          <a:prstGeom prst="rect">
            <a:avLst/>
          </a:prstGeom>
        </p:spPr>
        <p:txBody>
          <a:bodyPr vert="horz" lIns="91440" tIns="45720" rIns="91440" bIns="45720" rtlCol="0">
            <a:normAutofit/>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endParaRP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400">
                <a:solidFill>
                  <a:schemeClr val="tx1">
                    <a:lumMod val="65000"/>
                    <a:lumOff val="35000"/>
                  </a:schemeClr>
                </a:solidFill>
              </a:defRPr>
            </a:lvl1pPr>
          </a:lstStyle>
          <a:p>
            <a:fld id="{A3EE2E44-D42A-AB4E-A69A-00FDF737A0F9}" type="datetime1">
              <a:rPr lang="fr-FR" smtClean="0"/>
              <a:pPr/>
              <a:t>14/04/15</a:t>
            </a:fld>
            <a:endParaRPr lang="fr-F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400">
                <a:solidFill>
                  <a:schemeClr val="tx1">
                    <a:lumMod val="65000"/>
                    <a:lumOff val="35000"/>
                  </a:schemeClr>
                </a:solidFill>
              </a:defRPr>
            </a:lvl1pPr>
          </a:lstStyle>
          <a:p>
            <a:endParaRPr lang="fr-F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lumMod val="65000"/>
                    <a:lumOff val="35000"/>
                  </a:schemeClr>
                </a:solidFill>
              </a:defRPr>
            </a:lvl1pPr>
          </a:lstStyle>
          <a:p>
            <a:fld id="{EBF5CD18-686B-47A9-AFD5-66CE5FA52A66}" type="slidenum">
              <a:rPr lang="fr-FR" smtClean="0"/>
              <a:pPr/>
              <a:t>‹#›</a:t>
            </a:fld>
            <a:endParaRPr lang="fr-FR"/>
          </a:p>
        </p:txBody>
      </p:sp>
    </p:spTree>
  </p:cSld>
  <p:clrMap bg1="lt1" tx1="dk1" bg2="lt2" tx2="dk2" accent1="accent1" accent2="accent2" accent3="accent3" accent4="accent4" accent5="accent5" accent6="accent6" hlink="hlink" folHlink="folHlink"/>
  <p:sldLayoutIdLst>
    <p:sldLayoutId id="2147484483" r:id="rId1"/>
    <p:sldLayoutId id="2147484484" r:id="rId2"/>
    <p:sldLayoutId id="2147484485" r:id="rId3"/>
    <p:sldLayoutId id="2147484486" r:id="rId4"/>
    <p:sldLayoutId id="2147484487" r:id="rId5"/>
    <p:sldLayoutId id="2147484488" r:id="rId6"/>
    <p:sldLayoutId id="2147484489" r:id="rId7"/>
    <p:sldLayoutId id="2147484490" r:id="rId8"/>
    <p:sldLayoutId id="2147484491" r:id="rId9"/>
    <p:sldLayoutId id="2147484492" r:id="rId10"/>
    <p:sldLayoutId id="2147484493" r:id="rId11"/>
    <p:sldLayoutId id="2147484494" r:id="rId12"/>
    <p:sldLayoutId id="2147484495" r:id="rId13"/>
    <p:sldLayoutId id="2147484496" r:id="rId14"/>
    <p:sldLayoutId id="2147484497" r:id="rId15"/>
  </p:sldLayoutIdLst>
  <p:hf hdr="0" ftr="0" dt="0"/>
  <p:txStyles>
    <p:titleStyle>
      <a:lvl1pPr algn="ctr" defTabSz="914400" rtl="0" eaLnBrk="1" latinLnBrk="0" hangingPunct="1">
        <a:spcBef>
          <a:spcPct val="0"/>
        </a:spcBef>
        <a:buNone/>
        <a:defRPr sz="5400" kern="1200">
          <a:solidFill>
            <a:schemeClr val="tx1">
              <a:lumMod val="85000"/>
              <a:lumOff val="15000"/>
            </a:schemeClr>
          </a:solidFill>
          <a:latin typeface="+mj-lt"/>
          <a:ea typeface="+mj-ea"/>
          <a:cs typeface="+mj-cs"/>
        </a:defRPr>
      </a:lvl1pPr>
    </p:titleStyle>
    <p:bodyStyle>
      <a:lvl1pPr marL="457200" indent="-457200" algn="l" defTabSz="914400" rtl="0" eaLnBrk="1" latinLnBrk="0" hangingPunct="1">
        <a:spcBef>
          <a:spcPts val="2400"/>
        </a:spcBef>
        <a:buSzPct val="90000"/>
        <a:buFont typeface="Wingdings" pitchFamily="2" charset="2"/>
        <a:buChar char="v"/>
        <a:defRPr sz="2400" kern="1200">
          <a:solidFill>
            <a:schemeClr val="tx1">
              <a:lumMod val="75000"/>
              <a:lumOff val="25000"/>
            </a:schemeClr>
          </a:solidFill>
          <a:latin typeface="+mn-lt"/>
          <a:ea typeface="+mn-ea"/>
          <a:cs typeface="+mn-cs"/>
        </a:defRPr>
      </a:lvl1pPr>
      <a:lvl2pPr marL="914400" indent="-457200" algn="l" defTabSz="914400" rtl="0" eaLnBrk="1" latinLnBrk="0" hangingPunct="1">
        <a:spcBef>
          <a:spcPts val="1200"/>
        </a:spcBef>
        <a:buClr>
          <a:schemeClr val="bg1">
            <a:lumMod val="65000"/>
          </a:schemeClr>
        </a:buClr>
        <a:buSzPct val="90000"/>
        <a:buFont typeface="Wingdings" pitchFamily="2" charset="2"/>
        <a:buChar char="v"/>
        <a:defRPr sz="2200" kern="1200">
          <a:solidFill>
            <a:schemeClr val="tx1">
              <a:lumMod val="75000"/>
              <a:lumOff val="25000"/>
            </a:schemeClr>
          </a:solidFill>
          <a:latin typeface="+mn-lt"/>
          <a:ea typeface="+mn-ea"/>
          <a:cs typeface="+mn-cs"/>
        </a:defRPr>
      </a:lvl2pPr>
      <a:lvl3pPr marL="1263650" indent="-349250" algn="l" defTabSz="914400" rtl="0" eaLnBrk="1" latinLnBrk="0" hangingPunct="1">
        <a:spcBef>
          <a:spcPts val="1200"/>
        </a:spcBef>
        <a:buSzPct val="90000"/>
        <a:buFont typeface="Wingdings" pitchFamily="2" charset="2"/>
        <a:buChar char="v"/>
        <a:defRPr sz="2000" kern="1200">
          <a:solidFill>
            <a:schemeClr val="tx1">
              <a:lumMod val="75000"/>
              <a:lumOff val="25000"/>
            </a:schemeClr>
          </a:solidFill>
          <a:latin typeface="+mn-lt"/>
          <a:ea typeface="+mn-ea"/>
          <a:cs typeface="+mn-cs"/>
        </a:defRPr>
      </a:lvl3pPr>
      <a:lvl4pPr marL="1600200" indent="-336550" algn="l" defTabSz="914400" rtl="0" eaLnBrk="1" latinLnBrk="0" hangingPunct="1">
        <a:spcBef>
          <a:spcPts val="1200"/>
        </a:spcBef>
        <a:buClr>
          <a:schemeClr val="bg1">
            <a:lumMod val="65000"/>
          </a:schemeClr>
        </a:buClr>
        <a:buSzPct val="90000"/>
        <a:buFont typeface="Wingdings" pitchFamily="2" charset="2"/>
        <a:buChar char="v"/>
        <a:defRPr sz="1800" kern="1200">
          <a:solidFill>
            <a:schemeClr val="tx1">
              <a:lumMod val="75000"/>
              <a:lumOff val="25000"/>
            </a:schemeClr>
          </a:solidFill>
          <a:latin typeface="+mn-lt"/>
          <a:ea typeface="+mn-ea"/>
          <a:cs typeface="+mn-cs"/>
        </a:defRPr>
      </a:lvl4pPr>
      <a:lvl5pPr marL="2057400" indent="-457200" algn="l" defTabSz="914400" rtl="0" eaLnBrk="1" latinLnBrk="0" hangingPunct="1">
        <a:spcBef>
          <a:spcPts val="1200"/>
        </a:spcBef>
        <a:buSzPct val="90000"/>
        <a:buFont typeface="Wingdings" pitchFamily="2" charset="2"/>
        <a:buChar char="v"/>
        <a:defRPr sz="1800" kern="1200">
          <a:solidFill>
            <a:schemeClr val="tx1">
              <a:lumMod val="75000"/>
              <a:lumOff val="2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1" Type="http://schemas.openxmlformats.org/officeDocument/2006/relationships/slideLayout" Target="../slideLayouts/slideLayout10.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eg"/></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4" Type="http://schemas.openxmlformats.org/officeDocument/2006/relationships/image" Target="../media/image27.jpeg"/><Relationship Id="rId5" Type="http://schemas.openxmlformats.org/officeDocument/2006/relationships/image" Target="../media/image28.jpeg"/><Relationship Id="rId1" Type="http://schemas.openxmlformats.org/officeDocument/2006/relationships/slideLayout" Target="../slideLayouts/slideLayout5.xml"/><Relationship Id="rId2" Type="http://schemas.openxmlformats.org/officeDocument/2006/relationships/image" Target="../media/image2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4" Type="http://schemas.openxmlformats.org/officeDocument/2006/relationships/image" Target="../media/image30.jpeg"/><Relationship Id="rId5" Type="http://schemas.openxmlformats.org/officeDocument/2006/relationships/image" Target="../media/image31.jpeg"/><Relationship Id="rId6" Type="http://schemas.openxmlformats.org/officeDocument/2006/relationships/image" Target="../media/image32.jpeg"/><Relationship Id="rId7" Type="http://schemas.openxmlformats.org/officeDocument/2006/relationships/image" Target="../media/image33.jpeg"/><Relationship Id="rId8" Type="http://schemas.openxmlformats.org/officeDocument/2006/relationships/image" Target="../media/image15.jpeg"/><Relationship Id="rId1" Type="http://schemas.openxmlformats.org/officeDocument/2006/relationships/slideLayout" Target="../slideLayouts/slideLayout5.xml"/><Relationship Id="rId2" Type="http://schemas.openxmlformats.org/officeDocument/2006/relationships/image" Target="../media/image2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35.jpeg"/><Relationship Id="rId5" Type="http://schemas.openxmlformats.org/officeDocument/2006/relationships/image" Target="../media/image36.jpeg"/><Relationship Id="rId6" Type="http://schemas.openxmlformats.org/officeDocument/2006/relationships/image" Target="../media/image37.jpeg"/><Relationship Id="rId7" Type="http://schemas.openxmlformats.org/officeDocument/2006/relationships/image" Target="../media/image38.jpeg"/><Relationship Id="rId8" Type="http://schemas.openxmlformats.org/officeDocument/2006/relationships/image" Target="../media/image16.jpeg"/><Relationship Id="rId1" Type="http://schemas.openxmlformats.org/officeDocument/2006/relationships/slideLayout" Target="../slideLayouts/slideLayout5.xml"/><Relationship Id="rId2" Type="http://schemas.openxmlformats.org/officeDocument/2006/relationships/image" Target="../media/image2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 Id="rId3"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image" Target="../media/image12.png"/><Relationship Id="rId3"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15.jpeg"/><Relationship Id="rId5" Type="http://schemas.openxmlformats.org/officeDocument/2006/relationships/image" Target="../media/image16.jpeg"/><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 Id="rId3" Type="http://schemas.openxmlformats.org/officeDocument/2006/relationships/image" Target="../media/image1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6.xml"/><Relationship Id="rId3"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7.xml"/><Relationship Id="rId3"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rotWithShape="1">
          <a:blip r:embed="rId3"/>
          <a:tile tx="0" ty="0" sx="100000" sy="100000" flip="none" algn="tl"/>
        </a:blip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562100" y="685800"/>
            <a:ext cx="5981700" cy="3886200"/>
          </a:xfrm>
        </p:spPr>
        <p:txBody>
          <a:bodyPr anchor="t">
            <a:noAutofit/>
          </a:bodyPr>
          <a:lstStyle/>
          <a:p>
            <a:pPr algn="ctr"/>
            <a:r>
              <a:rPr lang="fr-FR" sz="4000" dirty="0" smtClean="0">
                <a:solidFill>
                  <a:srgbClr val="000000"/>
                </a:solidFill>
              </a:rPr>
              <a:t>Enseigner</a:t>
            </a:r>
            <a:br>
              <a:rPr lang="fr-FR" sz="4000" dirty="0" smtClean="0">
                <a:solidFill>
                  <a:srgbClr val="000000"/>
                </a:solidFill>
              </a:rPr>
            </a:br>
            <a:r>
              <a:rPr lang="fr-FR" sz="4000" dirty="0" smtClean="0">
                <a:solidFill>
                  <a:srgbClr val="000000"/>
                </a:solidFill>
              </a:rPr>
              <a:t> </a:t>
            </a:r>
            <a:r>
              <a:rPr lang="fr-FR" sz="4000" i="1" dirty="0" smtClean="0">
                <a:solidFill>
                  <a:srgbClr val="000000"/>
                </a:solidFill>
              </a:rPr>
              <a:t>Science et technologie</a:t>
            </a:r>
            <a:br>
              <a:rPr lang="fr-FR" sz="4000" i="1" dirty="0" smtClean="0">
                <a:solidFill>
                  <a:srgbClr val="000000"/>
                </a:solidFill>
              </a:rPr>
            </a:br>
            <a:r>
              <a:rPr lang="fr-FR" sz="4000" dirty="0" smtClean="0">
                <a:solidFill>
                  <a:srgbClr val="000000"/>
                </a:solidFill>
              </a:rPr>
              <a:t>au primaire</a:t>
            </a:r>
            <a:br>
              <a:rPr lang="fr-FR" sz="4000" dirty="0" smtClean="0">
                <a:solidFill>
                  <a:srgbClr val="000000"/>
                </a:solidFill>
              </a:rPr>
            </a:br>
            <a:r>
              <a:rPr lang="fr-FR" sz="4000" dirty="0" smtClean="0">
                <a:solidFill>
                  <a:srgbClr val="000000"/>
                </a:solidFill>
              </a:rPr>
              <a:t/>
            </a:r>
            <a:br>
              <a:rPr lang="fr-FR" sz="4000" dirty="0" smtClean="0">
                <a:solidFill>
                  <a:srgbClr val="000000"/>
                </a:solidFill>
              </a:rPr>
            </a:br>
            <a:r>
              <a:rPr lang="fr-FR" sz="3600" b="1" i="1" dirty="0" smtClean="0">
                <a:solidFill>
                  <a:srgbClr val="000000"/>
                </a:solidFill>
              </a:rPr>
              <a:t>Eau </a:t>
            </a:r>
            <a:r>
              <a:rPr lang="fr-FR" sz="3600" b="1" dirty="0" smtClean="0">
                <a:solidFill>
                  <a:srgbClr val="000000"/>
                </a:solidFill>
              </a:rPr>
              <a:t>les mains! : le canon à eau</a:t>
            </a:r>
            <a:r>
              <a:rPr lang="fr-FR" sz="4000" dirty="0" smtClean="0">
                <a:solidFill>
                  <a:srgbClr val="000000"/>
                </a:solidFill>
              </a:rPr>
              <a:t/>
            </a:r>
            <a:br>
              <a:rPr lang="fr-FR" sz="4000" dirty="0" smtClean="0">
                <a:solidFill>
                  <a:srgbClr val="000000"/>
                </a:solidFill>
              </a:rPr>
            </a:br>
            <a:r>
              <a:rPr lang="fr-FR" sz="2800" dirty="0" smtClean="0">
                <a:solidFill>
                  <a:srgbClr val="000000"/>
                </a:solidFill>
              </a:rPr>
              <a:t>Exploration de la SAÉ</a:t>
            </a:r>
            <a:endParaRPr lang="fr-FR" sz="4000" dirty="0">
              <a:solidFill>
                <a:srgbClr val="000000"/>
              </a:solidFill>
            </a:endParaRPr>
          </a:p>
        </p:txBody>
      </p:sp>
      <p:pic>
        <p:nvPicPr>
          <p:cNvPr id="4" name="Picture 5" descr="logoCDP_couleur"/>
          <p:cNvPicPr>
            <a:picLocks noChangeAspect="1" noChangeArrowheads="1"/>
          </p:cNvPicPr>
          <p:nvPr/>
        </p:nvPicPr>
        <p:blipFill>
          <a:blip r:embed="rId4"/>
          <a:srcRect/>
          <a:stretch>
            <a:fillRect/>
          </a:stretch>
        </p:blipFill>
        <p:spPr bwMode="auto">
          <a:xfrm>
            <a:off x="6146006" y="5484964"/>
            <a:ext cx="2490787" cy="1200150"/>
          </a:xfrm>
          <a:prstGeom prst="rect">
            <a:avLst/>
          </a:prstGeom>
          <a:noFill/>
          <a:ln w="9525">
            <a:noFill/>
            <a:miter lim="800000"/>
            <a:headEnd/>
            <a:tailEnd/>
          </a:ln>
        </p:spPr>
      </p:pic>
      <p:sp>
        <p:nvSpPr>
          <p:cNvPr id="5" name="ZoneTexte 4"/>
          <p:cNvSpPr txBox="1"/>
          <p:nvPr/>
        </p:nvSpPr>
        <p:spPr>
          <a:xfrm>
            <a:off x="0" y="5761792"/>
            <a:ext cx="4648200" cy="646323"/>
          </a:xfrm>
          <a:prstGeom prst="rect">
            <a:avLst/>
          </a:prstGeom>
          <a:noFill/>
        </p:spPr>
        <p:txBody>
          <a:bodyPr wrap="square" lIns="91430" tIns="45716" rIns="91430" bIns="45716" rtlCol="0">
            <a:spAutoFit/>
          </a:bodyPr>
          <a:lstStyle/>
          <a:p>
            <a:pPr algn="ctr"/>
            <a:r>
              <a:rPr lang="fr-FR" i="1" dirty="0" smtClean="0">
                <a:solidFill>
                  <a:srgbClr val="000000"/>
                </a:solidFill>
                <a:latin typeface="+mj-lt"/>
                <a:cs typeface="Courier"/>
              </a:rPr>
              <a:t>Plan de formation au primaire</a:t>
            </a:r>
          </a:p>
          <a:p>
            <a:pPr algn="ctr"/>
            <a:r>
              <a:rPr lang="fr-FR" dirty="0" smtClean="0">
                <a:solidFill>
                  <a:srgbClr val="000000"/>
                </a:solidFill>
                <a:latin typeface="+mj-lt"/>
                <a:cs typeface="Courier"/>
              </a:rPr>
              <a:t>Hiver 2015</a:t>
            </a:r>
            <a:endParaRPr lang="fr-FR" dirty="0">
              <a:solidFill>
                <a:srgbClr val="000000"/>
              </a:solidFill>
              <a:latin typeface="+mj-lt"/>
              <a:cs typeface="Courier"/>
            </a:endParaRPr>
          </a:p>
        </p:txBody>
      </p:sp>
      <p:sp>
        <p:nvSpPr>
          <p:cNvPr id="6" name="Espace réservé du numéro de diapositive 5"/>
          <p:cNvSpPr>
            <a:spLocks noGrp="1"/>
          </p:cNvSpPr>
          <p:nvPr>
            <p:ph type="sldNum" sz="quarter" idx="12"/>
          </p:nvPr>
        </p:nvSpPr>
        <p:spPr>
          <a:xfrm>
            <a:off x="8636793" y="6319989"/>
            <a:ext cx="304800" cy="365125"/>
          </a:xfrm>
        </p:spPr>
        <p:txBody>
          <a:bodyPr/>
          <a:lstStyle/>
          <a:p>
            <a:fld id="{2C6B1FF6-39B9-40F5-8B67-33C6354A3D4F}" type="slidenum">
              <a:rPr kumimoji="0" lang="en-US" b="1" smtClean="0">
                <a:solidFill>
                  <a:schemeClr val="bg1"/>
                </a:solidFill>
              </a:rPr>
              <a:pPr/>
              <a:t>1</a:t>
            </a:fld>
            <a:endParaRPr kumimoji="0" lang="en-US" b="1" dirty="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9" name="Image 8"/>
          <p:cNvPicPr>
            <a:picLocks noChangeAspect="1"/>
          </p:cNvPicPr>
          <p:nvPr/>
        </p:nvPicPr>
        <p:blipFill>
          <a:blip r:embed="rId3"/>
          <a:stretch>
            <a:fillRect/>
          </a:stretch>
        </p:blipFill>
        <p:spPr>
          <a:xfrm>
            <a:off x="2679700" y="1408746"/>
            <a:ext cx="5702300" cy="480250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itre 1"/>
          <p:cNvSpPr>
            <a:spLocks noGrp="1"/>
          </p:cNvSpPr>
          <p:nvPr>
            <p:ph type="title"/>
          </p:nvPr>
        </p:nvSpPr>
        <p:spPr>
          <a:xfrm>
            <a:off x="726141" y="314979"/>
            <a:ext cx="7691719" cy="751821"/>
          </a:xfrm>
        </p:spPr>
        <p:txBody>
          <a:bodyPr/>
          <a:lstStyle/>
          <a:p>
            <a:r>
              <a:rPr lang="fr-FR" sz="4000" dirty="0" smtClean="0"/>
              <a:t>Les résultats (version dirigée)</a:t>
            </a:r>
            <a:endParaRPr lang="fr-FR" sz="4000" dirty="0"/>
          </a:p>
        </p:txBody>
      </p:sp>
      <p:sp>
        <p:nvSpPr>
          <p:cNvPr id="5" name="Bulle rectangulaire à coins arrondis 4"/>
          <p:cNvSpPr/>
          <p:nvPr/>
        </p:nvSpPr>
        <p:spPr>
          <a:xfrm>
            <a:off x="457200" y="3810000"/>
            <a:ext cx="3200400" cy="1752600"/>
          </a:xfrm>
          <a:prstGeom prst="wedgeRoundRectCallout">
            <a:avLst>
              <a:gd name="adj1" fmla="val 48035"/>
              <a:gd name="adj2" fmla="val -78630"/>
              <a:gd name="adj3" fmla="val 16667"/>
            </a:avLst>
          </a:prstGeom>
          <a:ln>
            <a:headEnd type="none" w="med" len="med"/>
            <a:tailEnd type="none" w="med" len="med"/>
          </a:ln>
        </p:spPr>
        <p:style>
          <a:lnRef idx="3">
            <a:schemeClr val="lt1"/>
          </a:lnRef>
          <a:fillRef idx="1">
            <a:schemeClr val="accent3"/>
          </a:fillRef>
          <a:effectRef idx="1">
            <a:schemeClr val="accent3"/>
          </a:effectRef>
          <a:fontRef idx="minor">
            <a:schemeClr val="lt1"/>
          </a:fontRef>
        </p:style>
        <p:txBody>
          <a:bodyPr rtlCol="0" anchor="ctr"/>
          <a:lstStyle/>
          <a:p>
            <a:r>
              <a:rPr lang="fr-FR" sz="1600" dirty="0" smtClean="0">
                <a:solidFill>
                  <a:srgbClr val="000000"/>
                </a:solidFill>
                <a:latin typeface="Arial"/>
                <a:cs typeface="Arial"/>
              </a:rPr>
              <a:t>Comme résultats, aura des mesures, mais on fera sans doute aussi des observations. Ces dernières peuvent être ajoutées dans l’espace autour des tableaux de données.</a:t>
            </a:r>
            <a:endParaRPr lang="fr-FR" sz="1600" dirty="0">
              <a:solidFill>
                <a:srgbClr val="000000"/>
              </a:solidFill>
              <a:latin typeface="Arial"/>
              <a:cs typeface="Arial"/>
            </a:endParaRPr>
          </a:p>
        </p:txBody>
      </p:sp>
      <p:sp>
        <p:nvSpPr>
          <p:cNvPr id="8" name="Espace réservé du numéro de diapositive 7"/>
          <p:cNvSpPr>
            <a:spLocks noGrp="1"/>
          </p:cNvSpPr>
          <p:nvPr>
            <p:ph type="sldNum" sz="quarter" idx="12"/>
          </p:nvPr>
        </p:nvSpPr>
        <p:spPr/>
        <p:txBody>
          <a:bodyPr/>
          <a:lstStyle/>
          <a:p>
            <a:fld id="{EBF5CD18-686B-47A9-AFD5-66CE5FA52A66}" type="slidenum">
              <a:rPr lang="fr-FR" smtClean="0"/>
              <a:pPr/>
              <a:t>10</a:t>
            </a:fld>
            <a:endParaRPr lang="fr-F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Maintenant, </a:t>
            </a:r>
            <a:br>
              <a:rPr lang="fr-FR" dirty="0" smtClean="0"/>
            </a:br>
            <a:r>
              <a:rPr lang="fr-FR" dirty="0" smtClean="0"/>
              <a:t>c’est le temps d’essayer!</a:t>
            </a:r>
            <a:endParaRPr lang="fr-FR" dirty="0"/>
          </a:p>
        </p:txBody>
      </p:sp>
      <p:sp>
        <p:nvSpPr>
          <p:cNvPr id="3" name="Espace réservé du texte 2"/>
          <p:cNvSpPr>
            <a:spLocks noGrp="1"/>
          </p:cNvSpPr>
          <p:nvPr>
            <p:ph type="body" idx="1"/>
          </p:nvPr>
        </p:nvSpPr>
        <p:spPr>
          <a:xfrm>
            <a:off x="2209801" y="3429000"/>
            <a:ext cx="4876799" cy="1371600"/>
          </a:xfrm>
        </p:spPr>
        <p:style>
          <a:lnRef idx="1">
            <a:schemeClr val="accent2"/>
          </a:lnRef>
          <a:fillRef idx="3">
            <a:schemeClr val="accent2"/>
          </a:fillRef>
          <a:effectRef idx="2">
            <a:schemeClr val="accent2"/>
          </a:effectRef>
          <a:fontRef idx="minor">
            <a:schemeClr val="lt1"/>
          </a:fontRef>
        </p:style>
        <p:txBody>
          <a:bodyPr>
            <a:normAutofit/>
          </a:bodyPr>
          <a:lstStyle/>
          <a:p>
            <a:endParaRPr lang="fr-FR" sz="2800" b="1" dirty="0" smtClean="0">
              <a:latin typeface="Arial"/>
              <a:cs typeface="Arial"/>
            </a:endParaRPr>
          </a:p>
          <a:p>
            <a:r>
              <a:rPr lang="fr-FR" sz="2800" b="1" dirty="0" smtClean="0">
                <a:latin typeface="Arial"/>
                <a:cs typeface="Arial"/>
              </a:rPr>
              <a:t>Vous avez 5 minutes.</a:t>
            </a:r>
            <a:endParaRPr lang="fr-FR" sz="2800" b="1" dirty="0">
              <a:latin typeface="Arial"/>
              <a:cs typeface="Arial"/>
            </a:endParaRPr>
          </a:p>
        </p:txBody>
      </p:sp>
      <p:sp>
        <p:nvSpPr>
          <p:cNvPr id="4" name="Espace réservé du numéro de diapositive 3"/>
          <p:cNvSpPr>
            <a:spLocks noGrp="1"/>
          </p:cNvSpPr>
          <p:nvPr>
            <p:ph type="sldNum" sz="quarter" idx="12"/>
          </p:nvPr>
        </p:nvSpPr>
        <p:spPr/>
        <p:txBody>
          <a:bodyPr/>
          <a:lstStyle/>
          <a:p>
            <a:fld id="{2C6B1FF6-39B9-40F5-8B67-33C6354A3D4F}" type="slidenum">
              <a:rPr kumimoji="0" lang="en-US" smtClean="0"/>
              <a:pPr/>
              <a:t>11</a:t>
            </a:fld>
            <a:endParaRPr kumimoji="0" lang="en-US" dirty="0">
              <a:solidFill>
                <a:schemeClr val="accent3">
                  <a:shade val="75000"/>
                </a:schemeClr>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8" name="Image 7"/>
          <p:cNvPicPr>
            <a:picLocks noChangeAspect="1"/>
          </p:cNvPicPr>
          <p:nvPr/>
        </p:nvPicPr>
        <p:blipFill>
          <a:blip r:embed="rId3"/>
          <a:stretch>
            <a:fillRect/>
          </a:stretch>
        </p:blipFill>
        <p:spPr>
          <a:xfrm>
            <a:off x="3581400" y="1447800"/>
            <a:ext cx="5253121" cy="4419600"/>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7" name="Image 6"/>
          <p:cNvPicPr>
            <a:picLocks noChangeAspect="1"/>
          </p:cNvPicPr>
          <p:nvPr/>
        </p:nvPicPr>
        <p:blipFill>
          <a:blip r:embed="rId4"/>
          <a:stretch>
            <a:fillRect/>
          </a:stretch>
        </p:blipFill>
        <p:spPr>
          <a:xfrm>
            <a:off x="228601" y="2438401"/>
            <a:ext cx="3505199" cy="2271009"/>
          </a:xfrm>
          <a:prstGeom prst="rect">
            <a:avLst/>
          </a:prstGeom>
          <a:ln w="3175" cmpd="sng">
            <a:solidFill>
              <a:schemeClr val="accent1"/>
            </a:solidFill>
          </a:ln>
          <a:effectLst>
            <a:outerShdw blurRad="50800" dist="38100" dir="2700000">
              <a:srgbClr val="000000">
                <a:alpha val="43000"/>
              </a:srgbClr>
            </a:outerShdw>
          </a:effectLst>
        </p:spPr>
      </p:pic>
      <p:sp>
        <p:nvSpPr>
          <p:cNvPr id="2" name="Titre 1"/>
          <p:cNvSpPr>
            <a:spLocks noGrp="1"/>
          </p:cNvSpPr>
          <p:nvPr>
            <p:ph type="title"/>
          </p:nvPr>
        </p:nvSpPr>
        <p:spPr>
          <a:xfrm>
            <a:off x="228600" y="314979"/>
            <a:ext cx="7691719" cy="904221"/>
          </a:xfrm>
        </p:spPr>
        <p:txBody>
          <a:bodyPr/>
          <a:lstStyle/>
          <a:p>
            <a:pPr algn="l"/>
            <a:r>
              <a:rPr lang="fr-FR" sz="2800" dirty="0" smtClean="0">
                <a:solidFill>
                  <a:srgbClr val="000000"/>
                </a:solidFill>
              </a:rPr>
              <a:t>En page 6 : on complète le processus et on utilise des « raccourcis pédagogiques », au besoin.</a:t>
            </a:r>
            <a:endParaRPr lang="fr-FR" sz="2800" dirty="0">
              <a:solidFill>
                <a:srgbClr val="000000"/>
              </a:solidFill>
            </a:endParaRPr>
          </a:p>
        </p:txBody>
      </p:sp>
      <p:sp>
        <p:nvSpPr>
          <p:cNvPr id="6" name="Espace réservé du numéro de diapositive 5"/>
          <p:cNvSpPr>
            <a:spLocks noGrp="1"/>
          </p:cNvSpPr>
          <p:nvPr>
            <p:ph type="sldNum" sz="quarter" idx="12"/>
          </p:nvPr>
        </p:nvSpPr>
        <p:spPr/>
        <p:txBody>
          <a:bodyPr/>
          <a:lstStyle/>
          <a:p>
            <a:fld id="{EBF5CD18-686B-47A9-AFD5-66CE5FA52A66}" type="slidenum">
              <a:rPr lang="fr-FR" smtClean="0"/>
              <a:pPr/>
              <a:t>12</a:t>
            </a:fld>
            <a:endParaRPr lang="fr-F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7" name="Image 6"/>
          <p:cNvPicPr>
            <a:picLocks noChangeAspect="1"/>
          </p:cNvPicPr>
          <p:nvPr/>
        </p:nvPicPr>
        <p:blipFill>
          <a:blip r:embed="rId2"/>
          <a:stretch>
            <a:fillRect/>
          </a:stretch>
        </p:blipFill>
        <p:spPr>
          <a:xfrm>
            <a:off x="816050" y="685800"/>
            <a:ext cx="4725572" cy="600960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2" name="Titre 1"/>
          <p:cNvSpPr>
            <a:spLocks noGrp="1"/>
          </p:cNvSpPr>
          <p:nvPr>
            <p:ph type="title"/>
          </p:nvPr>
        </p:nvSpPr>
        <p:spPr>
          <a:xfrm>
            <a:off x="726141" y="152400"/>
            <a:ext cx="7691719" cy="1143000"/>
          </a:xfrm>
        </p:spPr>
        <p:txBody>
          <a:bodyPr anchor="t"/>
          <a:lstStyle/>
          <a:p>
            <a:r>
              <a:rPr lang="fr-FR" sz="4400" dirty="0" smtClean="0">
                <a:solidFill>
                  <a:srgbClr val="6B4A0B"/>
                </a:solidFill>
              </a:rPr>
              <a:t>Finalement, on complète le bilan des apprentissages.</a:t>
            </a:r>
            <a:endParaRPr lang="fr-FR" sz="4400" dirty="0">
              <a:solidFill>
                <a:srgbClr val="6B4A0B"/>
              </a:solidFill>
            </a:endParaRPr>
          </a:p>
        </p:txBody>
      </p:sp>
      <p:sp>
        <p:nvSpPr>
          <p:cNvPr id="4" name="Bulle rectangulaire à coins arrondis 3"/>
          <p:cNvSpPr/>
          <p:nvPr/>
        </p:nvSpPr>
        <p:spPr>
          <a:xfrm>
            <a:off x="4876800" y="4381500"/>
            <a:ext cx="3541060" cy="1143000"/>
          </a:xfrm>
          <a:prstGeom prst="wedgeRoundRectCallout">
            <a:avLst>
              <a:gd name="adj1" fmla="val -43159"/>
              <a:gd name="adj2" fmla="val 79371"/>
              <a:gd name="adj3" fmla="val 16667"/>
            </a:avLst>
          </a:prstGeom>
          <a:ln>
            <a:headEnd type="none" w="med" len="med"/>
            <a:tailEnd type="none" w="med" len="med"/>
          </a:ln>
        </p:spPr>
        <p:style>
          <a:lnRef idx="3">
            <a:schemeClr val="lt1"/>
          </a:lnRef>
          <a:fillRef idx="1">
            <a:schemeClr val="accent1"/>
          </a:fillRef>
          <a:effectRef idx="1">
            <a:schemeClr val="accent1"/>
          </a:effectRef>
          <a:fontRef idx="minor">
            <a:schemeClr val="lt1"/>
          </a:fontRef>
        </p:style>
        <p:txBody>
          <a:bodyPr rtlCol="0" anchor="ctr"/>
          <a:lstStyle/>
          <a:p>
            <a:r>
              <a:rPr lang="fr-FR" sz="1600" dirty="0" smtClean="0">
                <a:solidFill>
                  <a:srgbClr val="000000"/>
                </a:solidFill>
                <a:latin typeface="Arial"/>
                <a:cs typeface="Arial"/>
              </a:rPr>
              <a:t>Sur le fonctionnement d’un compte-goutte ou d’une seringue?</a:t>
            </a:r>
          </a:p>
          <a:p>
            <a:r>
              <a:rPr lang="fr-FR" sz="1600" dirty="0" smtClean="0">
                <a:solidFill>
                  <a:srgbClr val="000000"/>
                </a:solidFill>
                <a:latin typeface="Arial"/>
                <a:cs typeface="Arial"/>
              </a:rPr>
              <a:t>Sur la mesure des angles?</a:t>
            </a:r>
            <a:endParaRPr lang="fr-FR" sz="1600" dirty="0">
              <a:solidFill>
                <a:srgbClr val="000000"/>
              </a:solidFill>
              <a:latin typeface="Arial"/>
              <a:cs typeface="Arial"/>
            </a:endParaRPr>
          </a:p>
        </p:txBody>
      </p:sp>
      <p:sp>
        <p:nvSpPr>
          <p:cNvPr id="6" name="Espace réservé du numéro de diapositive 5"/>
          <p:cNvSpPr>
            <a:spLocks noGrp="1"/>
          </p:cNvSpPr>
          <p:nvPr>
            <p:ph type="sldNum" sz="quarter" idx="12"/>
          </p:nvPr>
        </p:nvSpPr>
        <p:spPr/>
        <p:txBody>
          <a:bodyPr/>
          <a:lstStyle/>
          <a:p>
            <a:fld id="{EBF5CD18-686B-47A9-AFD5-66CE5FA52A66}" type="slidenum">
              <a:rPr lang="fr-FR" smtClean="0"/>
              <a:pPr/>
              <a:t>13</a:t>
            </a:fld>
            <a:endParaRPr lang="fr-F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381001" y="314979"/>
            <a:ext cx="8305800" cy="1143000"/>
          </a:xfrm>
        </p:spPr>
        <p:txBody>
          <a:bodyPr/>
          <a:lstStyle/>
          <a:p>
            <a:r>
              <a:rPr lang="fr-FR" sz="3200" dirty="0" smtClean="0"/>
              <a:t>Et si l’on veut compléter par une compétition : </a:t>
            </a:r>
            <a:br>
              <a:rPr lang="fr-FR" sz="3200" dirty="0" smtClean="0"/>
            </a:br>
            <a:r>
              <a:rPr lang="fr-FR" sz="3200" dirty="0" smtClean="0"/>
              <a:t>le banc d’essai du canon à eau</a:t>
            </a:r>
            <a:endParaRPr lang="fr-FR" sz="3200" dirty="0"/>
          </a:p>
        </p:txBody>
      </p:sp>
      <p:sp>
        <p:nvSpPr>
          <p:cNvPr id="4" name="Espace réservé du numéro de diapositive 3"/>
          <p:cNvSpPr>
            <a:spLocks noGrp="1"/>
          </p:cNvSpPr>
          <p:nvPr>
            <p:ph type="sldNum" sz="quarter" idx="12"/>
          </p:nvPr>
        </p:nvSpPr>
        <p:spPr/>
        <p:txBody>
          <a:bodyPr/>
          <a:lstStyle/>
          <a:p>
            <a:fld id="{EBF5CD18-686B-47A9-AFD5-66CE5FA52A66}" type="slidenum">
              <a:rPr lang="fr-FR" smtClean="0"/>
              <a:pPr/>
              <a:t>14</a:t>
            </a:fld>
            <a:endParaRPr lang="fr-FR"/>
          </a:p>
        </p:txBody>
      </p:sp>
      <p:pic>
        <p:nvPicPr>
          <p:cNvPr id="7" name="Image 6" descr="IMG_1458.jpg"/>
          <p:cNvPicPr>
            <a:picLocks noChangeAspect="1"/>
          </p:cNvPicPr>
          <p:nvPr/>
        </p:nvPicPr>
        <p:blipFill>
          <a:blip r:embed="rId2"/>
          <a:stretch>
            <a:fillRect/>
          </a:stretch>
        </p:blipFill>
        <p:spPr>
          <a:xfrm>
            <a:off x="1600200" y="1676400"/>
            <a:ext cx="6438900" cy="482917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000" dirty="0" smtClean="0"/>
              <a:t>Comment faire la démo de la paille?</a:t>
            </a:r>
            <a:endParaRPr lang="fr-FR" sz="4000" dirty="0"/>
          </a:p>
        </p:txBody>
      </p:sp>
      <p:sp>
        <p:nvSpPr>
          <p:cNvPr id="5" name="Espace réservé du contenu 4"/>
          <p:cNvSpPr>
            <a:spLocks noGrp="1"/>
          </p:cNvSpPr>
          <p:nvPr>
            <p:ph sz="half" idx="1"/>
          </p:nvPr>
        </p:nvSpPr>
        <p:spPr/>
        <p:txBody>
          <a:bodyPr>
            <a:normAutofit fontScale="92500" lnSpcReduction="20000"/>
          </a:bodyPr>
          <a:lstStyle/>
          <a:p>
            <a:pPr>
              <a:buFont typeface="+mj-lt"/>
              <a:buAutoNum type="arabicPeriod"/>
            </a:pPr>
            <a:r>
              <a:rPr lang="fr-FR" dirty="0" smtClean="0"/>
              <a:t>Utiliser un bac rempli d’eau.</a:t>
            </a:r>
          </a:p>
          <a:p>
            <a:pPr>
              <a:buFont typeface="+mj-lt"/>
              <a:buAutoNum type="arabicPeriod"/>
            </a:pPr>
            <a:r>
              <a:rPr lang="fr-FR" dirty="0" smtClean="0"/>
              <a:t>Plonger la paille dans l’eau.</a:t>
            </a:r>
          </a:p>
          <a:p>
            <a:pPr>
              <a:buFont typeface="+mj-lt"/>
              <a:buAutoNum type="arabicPeriod"/>
            </a:pPr>
            <a:r>
              <a:rPr lang="fr-FR" dirty="0" smtClean="0"/>
              <a:t>Placer un doigt sur le bout supérieur de la paille.</a:t>
            </a:r>
          </a:p>
          <a:p>
            <a:pPr>
              <a:buFont typeface="+mj-lt"/>
              <a:buAutoNum type="arabicPeriod"/>
            </a:pPr>
            <a:r>
              <a:rPr lang="fr-FR" dirty="0" smtClean="0"/>
              <a:t>Sortir la paille complètement de l’eau. L’eau reste dans la paille.</a:t>
            </a:r>
          </a:p>
          <a:p>
            <a:pPr>
              <a:buFont typeface="+mj-lt"/>
              <a:buAutoNum type="arabicPeriod"/>
            </a:pPr>
            <a:r>
              <a:rPr lang="fr-FR" dirty="0" smtClean="0"/>
              <a:t>Retirer le doigt du bout de la paille. L’eau </a:t>
            </a:r>
            <a:r>
              <a:rPr lang="fr-FR" dirty="0" smtClean="0"/>
              <a:t>s’écoulera.</a:t>
            </a:r>
          </a:p>
          <a:p>
            <a:pPr>
              <a:buFont typeface="+mj-lt"/>
              <a:buAutoNum type="arabicPeriod"/>
            </a:pPr>
            <a:endParaRPr lang="fr-FR" dirty="0" smtClean="0"/>
          </a:p>
          <a:p>
            <a:pPr>
              <a:buFont typeface="+mj-lt"/>
              <a:buAutoNum type="arabicPeriod"/>
            </a:pPr>
            <a:endParaRPr lang="fr-FR" dirty="0" smtClean="0"/>
          </a:p>
          <a:p>
            <a:pPr>
              <a:buFont typeface="+mj-lt"/>
              <a:buAutoNum type="arabicPeriod"/>
            </a:pPr>
            <a:endParaRPr lang="fr-FR" dirty="0"/>
          </a:p>
        </p:txBody>
      </p:sp>
      <p:sp>
        <p:nvSpPr>
          <p:cNvPr id="4" name="Espace réservé du numéro de diapositive 3"/>
          <p:cNvSpPr>
            <a:spLocks noGrp="1"/>
          </p:cNvSpPr>
          <p:nvPr>
            <p:ph type="sldNum" sz="quarter" idx="12"/>
          </p:nvPr>
        </p:nvSpPr>
        <p:spPr/>
        <p:txBody>
          <a:bodyPr/>
          <a:lstStyle/>
          <a:p>
            <a:fld id="{EBF5CD18-686B-47A9-AFD5-66CE5FA52A66}" type="slidenum">
              <a:rPr lang="fr-FR" smtClean="0"/>
              <a:pPr/>
              <a:t>15</a:t>
            </a:fld>
            <a:endParaRPr lang="fr-FR"/>
          </a:p>
        </p:txBody>
      </p:sp>
      <p:grpSp>
        <p:nvGrpSpPr>
          <p:cNvPr id="13" name="Grouper 12"/>
          <p:cNvGrpSpPr/>
          <p:nvPr/>
        </p:nvGrpSpPr>
        <p:grpSpPr>
          <a:xfrm>
            <a:off x="4906800" y="1316350"/>
            <a:ext cx="3780000" cy="5040000"/>
            <a:chOff x="4906800" y="1316350"/>
            <a:chExt cx="3780000" cy="5040000"/>
          </a:xfrm>
        </p:grpSpPr>
        <p:pic>
          <p:nvPicPr>
            <p:cNvPr id="12" name="Image 11" descr="IMG_1460.jpg"/>
            <p:cNvPicPr>
              <a:picLocks noChangeAspect="1"/>
            </p:cNvPicPr>
            <p:nvPr/>
          </p:nvPicPr>
          <p:blipFill>
            <a:blip r:embed="rId2"/>
            <a:stretch>
              <a:fillRect/>
            </a:stretch>
          </p:blipFill>
          <p:spPr>
            <a:xfrm>
              <a:off x="4906800" y="1316350"/>
              <a:ext cx="3780000" cy="5040000"/>
            </a:xfrm>
            <a:prstGeom prst="rect">
              <a:avLst/>
            </a:prstGeom>
          </p:spPr>
        </p:pic>
        <p:sp>
          <p:nvSpPr>
            <p:cNvPr id="8" name="ZoneTexte 7"/>
            <p:cNvSpPr txBox="1"/>
            <p:nvPr/>
          </p:nvSpPr>
          <p:spPr>
            <a:xfrm>
              <a:off x="5029200" y="1586753"/>
              <a:ext cx="685800" cy="461665"/>
            </a:xfrm>
            <a:prstGeom prst="rect">
              <a:avLst/>
            </a:prstGeom>
            <a:noFill/>
          </p:spPr>
          <p:txBody>
            <a:bodyPr wrap="square" rtlCol="0">
              <a:spAutoFit/>
            </a:bodyPr>
            <a:lstStyle/>
            <a:p>
              <a:pPr algn="ctr"/>
              <a:r>
                <a:rPr lang="fr-FR" sz="2400" b="1" dirty="0" smtClean="0">
                  <a:solidFill>
                    <a:schemeClr val="bg1"/>
                  </a:solidFill>
                </a:rPr>
                <a:t>1.</a:t>
              </a:r>
              <a:endParaRPr lang="fr-FR" sz="2400" b="1" dirty="0">
                <a:solidFill>
                  <a:schemeClr val="bg1"/>
                </a:solidFill>
              </a:endParaRPr>
            </a:p>
          </p:txBody>
        </p:sp>
      </p:grpSp>
      <p:grpSp>
        <p:nvGrpSpPr>
          <p:cNvPr id="16" name="Grouper 15"/>
          <p:cNvGrpSpPr/>
          <p:nvPr/>
        </p:nvGrpSpPr>
        <p:grpSpPr>
          <a:xfrm>
            <a:off x="4906800" y="1316350"/>
            <a:ext cx="3780000" cy="5040000"/>
            <a:chOff x="4906800" y="1316350"/>
            <a:chExt cx="3780000" cy="5040000"/>
          </a:xfrm>
        </p:grpSpPr>
        <p:pic>
          <p:nvPicPr>
            <p:cNvPr id="14" name="Image 13" descr="IMG_1462.jpg"/>
            <p:cNvPicPr>
              <a:picLocks noChangeAspect="1"/>
            </p:cNvPicPr>
            <p:nvPr/>
          </p:nvPicPr>
          <p:blipFill>
            <a:blip r:embed="rId3"/>
            <a:stretch>
              <a:fillRect/>
            </a:stretch>
          </p:blipFill>
          <p:spPr>
            <a:xfrm>
              <a:off x="4906800" y="1316350"/>
              <a:ext cx="3780000" cy="5040000"/>
            </a:xfrm>
            <a:prstGeom prst="rect">
              <a:avLst/>
            </a:prstGeom>
          </p:spPr>
        </p:pic>
        <p:sp>
          <p:nvSpPr>
            <p:cNvPr id="9" name="ZoneTexte 8"/>
            <p:cNvSpPr txBox="1"/>
            <p:nvPr/>
          </p:nvSpPr>
          <p:spPr>
            <a:xfrm>
              <a:off x="5181600" y="1586753"/>
              <a:ext cx="685800" cy="461665"/>
            </a:xfrm>
            <a:prstGeom prst="rect">
              <a:avLst/>
            </a:prstGeom>
            <a:noFill/>
          </p:spPr>
          <p:txBody>
            <a:bodyPr wrap="square" rtlCol="0">
              <a:spAutoFit/>
            </a:bodyPr>
            <a:lstStyle/>
            <a:p>
              <a:pPr algn="ctr"/>
              <a:r>
                <a:rPr lang="fr-FR" sz="2400" b="1" dirty="0" smtClean="0">
                  <a:solidFill>
                    <a:schemeClr val="bg1"/>
                  </a:solidFill>
                </a:rPr>
                <a:t>2.</a:t>
              </a:r>
              <a:endParaRPr lang="fr-FR" sz="2400" b="1" dirty="0">
                <a:solidFill>
                  <a:schemeClr val="bg1"/>
                </a:solidFill>
              </a:endParaRPr>
            </a:p>
          </p:txBody>
        </p:sp>
      </p:grpSp>
      <p:grpSp>
        <p:nvGrpSpPr>
          <p:cNvPr id="22" name="Grouper 21"/>
          <p:cNvGrpSpPr/>
          <p:nvPr/>
        </p:nvGrpSpPr>
        <p:grpSpPr>
          <a:xfrm>
            <a:off x="4906800" y="1316350"/>
            <a:ext cx="3780000" cy="5040000"/>
            <a:chOff x="4906800" y="1316350"/>
            <a:chExt cx="3780000" cy="5040000"/>
          </a:xfrm>
        </p:grpSpPr>
        <p:pic>
          <p:nvPicPr>
            <p:cNvPr id="17" name="Image 16" descr="IMG_1463.jpg"/>
            <p:cNvPicPr>
              <a:picLocks noChangeAspect="1"/>
            </p:cNvPicPr>
            <p:nvPr/>
          </p:nvPicPr>
          <p:blipFill>
            <a:blip r:embed="rId4"/>
            <a:stretch>
              <a:fillRect/>
            </a:stretch>
          </p:blipFill>
          <p:spPr>
            <a:xfrm>
              <a:off x="4906800" y="1316350"/>
              <a:ext cx="3780000" cy="5040000"/>
            </a:xfrm>
            <a:prstGeom prst="rect">
              <a:avLst/>
            </a:prstGeom>
          </p:spPr>
        </p:pic>
        <p:sp>
          <p:nvSpPr>
            <p:cNvPr id="15" name="ZoneTexte 14"/>
            <p:cNvSpPr txBox="1"/>
            <p:nvPr/>
          </p:nvSpPr>
          <p:spPr>
            <a:xfrm>
              <a:off x="5181600" y="1586753"/>
              <a:ext cx="685800" cy="461665"/>
            </a:xfrm>
            <a:prstGeom prst="rect">
              <a:avLst/>
            </a:prstGeom>
            <a:noFill/>
          </p:spPr>
          <p:txBody>
            <a:bodyPr wrap="square" rtlCol="0">
              <a:spAutoFit/>
            </a:bodyPr>
            <a:lstStyle/>
            <a:p>
              <a:pPr algn="ctr"/>
              <a:r>
                <a:rPr lang="fr-FR" sz="2400" b="1" dirty="0" smtClean="0">
                  <a:solidFill>
                    <a:schemeClr val="bg1"/>
                  </a:solidFill>
                </a:rPr>
                <a:t>3.</a:t>
              </a:r>
              <a:endParaRPr lang="fr-FR" sz="2400" b="1" dirty="0">
                <a:solidFill>
                  <a:schemeClr val="bg1"/>
                </a:solidFill>
              </a:endParaRPr>
            </a:p>
          </p:txBody>
        </p:sp>
      </p:grpSp>
      <p:grpSp>
        <p:nvGrpSpPr>
          <p:cNvPr id="21" name="Grouper 20"/>
          <p:cNvGrpSpPr/>
          <p:nvPr/>
        </p:nvGrpSpPr>
        <p:grpSpPr>
          <a:xfrm>
            <a:off x="4906800" y="1316350"/>
            <a:ext cx="3780000" cy="5040000"/>
            <a:chOff x="4906800" y="1316350"/>
            <a:chExt cx="3780000" cy="5040000"/>
          </a:xfrm>
        </p:grpSpPr>
        <p:pic>
          <p:nvPicPr>
            <p:cNvPr id="18" name="Image 17" descr="IMG_1464.jpg"/>
            <p:cNvPicPr>
              <a:picLocks noChangeAspect="1"/>
            </p:cNvPicPr>
            <p:nvPr/>
          </p:nvPicPr>
          <p:blipFill>
            <a:blip r:embed="rId5"/>
            <a:stretch>
              <a:fillRect/>
            </a:stretch>
          </p:blipFill>
          <p:spPr>
            <a:xfrm>
              <a:off x="4906800" y="1316350"/>
              <a:ext cx="3780000" cy="5040000"/>
            </a:xfrm>
            <a:prstGeom prst="rect">
              <a:avLst/>
            </a:prstGeom>
          </p:spPr>
        </p:pic>
        <p:sp>
          <p:nvSpPr>
            <p:cNvPr id="19" name="ZoneTexte 18"/>
            <p:cNvSpPr txBox="1"/>
            <p:nvPr/>
          </p:nvSpPr>
          <p:spPr>
            <a:xfrm>
              <a:off x="5334000" y="1739153"/>
              <a:ext cx="685800" cy="461665"/>
            </a:xfrm>
            <a:prstGeom prst="rect">
              <a:avLst/>
            </a:prstGeom>
            <a:noFill/>
          </p:spPr>
          <p:txBody>
            <a:bodyPr wrap="square" rtlCol="0">
              <a:spAutoFit/>
            </a:bodyPr>
            <a:lstStyle/>
            <a:p>
              <a:pPr algn="ctr"/>
              <a:r>
                <a:rPr lang="fr-FR" sz="2400" b="1" dirty="0" smtClean="0">
                  <a:solidFill>
                    <a:schemeClr val="bg1"/>
                  </a:solidFill>
                </a:rPr>
                <a:t>4.</a:t>
              </a:r>
              <a:endParaRPr lang="fr-FR" sz="2400" b="1" dirty="0">
                <a:solidFill>
                  <a:schemeClr val="bg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800" dirty="0" smtClean="0"/>
              <a:t>La démo de la paille en vidéo</a:t>
            </a:r>
            <a:endParaRPr lang="fr-FR" sz="4800" dirty="0"/>
          </a:p>
        </p:txBody>
      </p:sp>
      <p:sp>
        <p:nvSpPr>
          <p:cNvPr id="3" name="Espace réservé du contenu 2"/>
          <p:cNvSpPr>
            <a:spLocks noGrp="1"/>
          </p:cNvSpPr>
          <p:nvPr>
            <p:ph idx="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BF5CD18-686B-47A9-AFD5-66CE5FA52A66}" type="slidenum">
              <a:rPr lang="fr-FR" smtClean="0"/>
              <a:pPr/>
              <a:t>16</a:t>
            </a:fld>
            <a:endParaRPr lang="fr-F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000" dirty="0" smtClean="0"/>
              <a:t>Comment faire la démo du verre?</a:t>
            </a:r>
            <a:endParaRPr lang="fr-FR" sz="4000" dirty="0"/>
          </a:p>
        </p:txBody>
      </p:sp>
      <p:sp>
        <p:nvSpPr>
          <p:cNvPr id="5" name="Espace réservé du contenu 4"/>
          <p:cNvSpPr>
            <a:spLocks noGrp="1"/>
          </p:cNvSpPr>
          <p:nvPr>
            <p:ph sz="half" idx="1"/>
          </p:nvPr>
        </p:nvSpPr>
        <p:spPr/>
        <p:txBody>
          <a:bodyPr>
            <a:normAutofit fontScale="77500" lnSpcReduction="20000"/>
          </a:bodyPr>
          <a:lstStyle/>
          <a:p>
            <a:pPr>
              <a:buFont typeface="+mj-lt"/>
              <a:buAutoNum type="arabicPeriod"/>
            </a:pPr>
            <a:r>
              <a:rPr lang="fr-FR" dirty="0" smtClean="0"/>
              <a:t>Utiliser un bac rempli d’eau.</a:t>
            </a:r>
          </a:p>
          <a:p>
            <a:pPr>
              <a:buFont typeface="+mj-lt"/>
              <a:buAutoNum type="arabicPeriod"/>
            </a:pPr>
            <a:r>
              <a:rPr lang="fr-FR" dirty="0" smtClean="0"/>
              <a:t>Plonger le verre dans l’eau et le remplir complètement. Utiliser un autre contenant au besoin.</a:t>
            </a:r>
          </a:p>
          <a:p>
            <a:pPr>
              <a:buFont typeface="+mj-lt"/>
              <a:buAutoNum type="arabicPeriod"/>
            </a:pPr>
            <a:r>
              <a:rPr lang="fr-FR" dirty="0" smtClean="0"/>
              <a:t>Placer un papier sur le haut du verre. S’assurer que le papier touche bien toute la circonférence du haut du verre.</a:t>
            </a:r>
          </a:p>
          <a:p>
            <a:pPr>
              <a:buFont typeface="+mj-lt"/>
              <a:buAutoNum type="arabicPeriod"/>
            </a:pPr>
            <a:r>
              <a:rPr lang="fr-FR" dirty="0" smtClean="0"/>
              <a:t>Retourner le verre, papier en bas. L’eau reste en place.</a:t>
            </a:r>
          </a:p>
          <a:p>
            <a:pPr>
              <a:buFont typeface="+mj-lt"/>
              <a:buAutoNum type="arabicPeriod"/>
            </a:pPr>
            <a:r>
              <a:rPr lang="fr-FR" dirty="0" smtClean="0"/>
              <a:t>Retirer le papier. L’eau s’écoulera.</a:t>
            </a:r>
          </a:p>
          <a:p>
            <a:pPr>
              <a:buFont typeface="+mj-lt"/>
              <a:buAutoNum type="arabicPeriod"/>
            </a:pPr>
            <a:endParaRPr lang="fr-FR" dirty="0" smtClean="0"/>
          </a:p>
          <a:p>
            <a:pPr>
              <a:buFont typeface="+mj-lt"/>
              <a:buAutoNum type="arabicPeriod"/>
            </a:pPr>
            <a:endParaRPr lang="fr-FR" dirty="0" smtClean="0"/>
          </a:p>
          <a:p>
            <a:pPr>
              <a:buFont typeface="+mj-lt"/>
              <a:buAutoNum type="arabicPeriod"/>
            </a:pPr>
            <a:endParaRPr lang="fr-FR" dirty="0"/>
          </a:p>
        </p:txBody>
      </p:sp>
      <p:sp>
        <p:nvSpPr>
          <p:cNvPr id="4" name="Espace réservé du numéro de diapositive 3"/>
          <p:cNvSpPr>
            <a:spLocks noGrp="1"/>
          </p:cNvSpPr>
          <p:nvPr>
            <p:ph type="sldNum" sz="quarter" idx="12"/>
          </p:nvPr>
        </p:nvSpPr>
        <p:spPr>
          <a:xfrm>
            <a:off x="6553200" y="6315416"/>
            <a:ext cx="2133600" cy="365125"/>
          </a:xfrm>
        </p:spPr>
        <p:txBody>
          <a:bodyPr/>
          <a:lstStyle/>
          <a:p>
            <a:fld id="{EBF5CD18-686B-47A9-AFD5-66CE5FA52A66}" type="slidenum">
              <a:rPr lang="fr-FR" smtClean="0"/>
              <a:pPr/>
              <a:t>17</a:t>
            </a:fld>
            <a:endParaRPr lang="fr-FR"/>
          </a:p>
        </p:txBody>
      </p:sp>
      <p:grpSp>
        <p:nvGrpSpPr>
          <p:cNvPr id="20" name="Grouper 19"/>
          <p:cNvGrpSpPr/>
          <p:nvPr/>
        </p:nvGrpSpPr>
        <p:grpSpPr>
          <a:xfrm>
            <a:off x="4906800" y="1275416"/>
            <a:ext cx="3780000" cy="5040000"/>
            <a:chOff x="4906800" y="1316350"/>
            <a:chExt cx="3780000" cy="5040000"/>
          </a:xfrm>
        </p:grpSpPr>
        <p:pic>
          <p:nvPicPr>
            <p:cNvPr id="12" name="Image 11" descr="IMG_1460.jpg"/>
            <p:cNvPicPr>
              <a:picLocks noChangeAspect="1"/>
            </p:cNvPicPr>
            <p:nvPr/>
          </p:nvPicPr>
          <p:blipFill>
            <a:blip r:embed="rId2"/>
            <a:stretch>
              <a:fillRect/>
            </a:stretch>
          </p:blipFill>
          <p:spPr>
            <a:xfrm>
              <a:off x="4906800" y="1316350"/>
              <a:ext cx="3780000" cy="5040000"/>
            </a:xfrm>
            <a:prstGeom prst="rect">
              <a:avLst/>
            </a:prstGeom>
          </p:spPr>
        </p:pic>
        <p:sp>
          <p:nvSpPr>
            <p:cNvPr id="8" name="ZoneTexte 7"/>
            <p:cNvSpPr txBox="1"/>
            <p:nvPr/>
          </p:nvSpPr>
          <p:spPr>
            <a:xfrm>
              <a:off x="5029200" y="1586753"/>
              <a:ext cx="685800" cy="461665"/>
            </a:xfrm>
            <a:prstGeom prst="rect">
              <a:avLst/>
            </a:prstGeom>
            <a:noFill/>
          </p:spPr>
          <p:txBody>
            <a:bodyPr wrap="square" rtlCol="0">
              <a:spAutoFit/>
            </a:bodyPr>
            <a:lstStyle/>
            <a:p>
              <a:pPr algn="ctr"/>
              <a:r>
                <a:rPr lang="fr-FR" sz="2400" b="1" dirty="0" smtClean="0">
                  <a:solidFill>
                    <a:schemeClr val="bg1"/>
                  </a:solidFill>
                </a:rPr>
                <a:t>1.</a:t>
              </a:r>
              <a:endParaRPr lang="fr-FR" sz="2400" b="1" dirty="0">
                <a:solidFill>
                  <a:schemeClr val="bg1"/>
                </a:solidFill>
              </a:endParaRPr>
            </a:p>
          </p:txBody>
        </p:sp>
      </p:grpSp>
      <p:grpSp>
        <p:nvGrpSpPr>
          <p:cNvPr id="26" name="Grouper 25"/>
          <p:cNvGrpSpPr/>
          <p:nvPr/>
        </p:nvGrpSpPr>
        <p:grpSpPr>
          <a:xfrm>
            <a:off x="4906802" y="1275416"/>
            <a:ext cx="3779999" cy="5040000"/>
            <a:chOff x="4906801" y="1316350"/>
            <a:chExt cx="3779999" cy="5040000"/>
          </a:xfrm>
        </p:grpSpPr>
        <p:pic>
          <p:nvPicPr>
            <p:cNvPr id="21" name="Image 20" descr="IMG_1468.jpg"/>
            <p:cNvPicPr>
              <a:picLocks noChangeAspect="1"/>
            </p:cNvPicPr>
            <p:nvPr/>
          </p:nvPicPr>
          <p:blipFill>
            <a:blip r:embed="rId3"/>
            <a:stretch>
              <a:fillRect/>
            </a:stretch>
          </p:blipFill>
          <p:spPr>
            <a:xfrm>
              <a:off x="4906801" y="1316350"/>
              <a:ext cx="3779999" cy="5040000"/>
            </a:xfrm>
            <a:prstGeom prst="rect">
              <a:avLst/>
            </a:prstGeom>
          </p:spPr>
        </p:pic>
        <p:sp>
          <p:nvSpPr>
            <p:cNvPr id="22" name="ZoneTexte 21"/>
            <p:cNvSpPr txBox="1"/>
            <p:nvPr/>
          </p:nvSpPr>
          <p:spPr>
            <a:xfrm>
              <a:off x="5181600" y="1739153"/>
              <a:ext cx="685800" cy="461665"/>
            </a:xfrm>
            <a:prstGeom prst="rect">
              <a:avLst/>
            </a:prstGeom>
            <a:noFill/>
          </p:spPr>
          <p:txBody>
            <a:bodyPr wrap="square" rtlCol="0">
              <a:spAutoFit/>
            </a:bodyPr>
            <a:lstStyle/>
            <a:p>
              <a:pPr algn="ctr"/>
              <a:r>
                <a:rPr lang="fr-FR" sz="2400" b="1" dirty="0" smtClean="0">
                  <a:solidFill>
                    <a:schemeClr val="bg1"/>
                  </a:solidFill>
                </a:rPr>
                <a:t>2.</a:t>
              </a:r>
              <a:endParaRPr lang="fr-FR" sz="2400" b="1" dirty="0">
                <a:solidFill>
                  <a:schemeClr val="bg1"/>
                </a:solidFill>
              </a:endParaRPr>
            </a:p>
          </p:txBody>
        </p:sp>
      </p:grpSp>
      <p:grpSp>
        <p:nvGrpSpPr>
          <p:cNvPr id="25" name="Grouper 24"/>
          <p:cNvGrpSpPr/>
          <p:nvPr/>
        </p:nvGrpSpPr>
        <p:grpSpPr>
          <a:xfrm>
            <a:off x="4906802" y="1219200"/>
            <a:ext cx="3780000" cy="5289550"/>
            <a:chOff x="4906801" y="1316350"/>
            <a:chExt cx="3780000" cy="5040000"/>
          </a:xfrm>
        </p:grpSpPr>
        <p:pic>
          <p:nvPicPr>
            <p:cNvPr id="23" name="Image 22" descr="IMG_1470.jpg"/>
            <p:cNvPicPr>
              <a:picLocks noChangeAspect="1"/>
            </p:cNvPicPr>
            <p:nvPr/>
          </p:nvPicPr>
          <p:blipFill>
            <a:blip r:embed="rId4"/>
            <a:stretch>
              <a:fillRect/>
            </a:stretch>
          </p:blipFill>
          <p:spPr>
            <a:xfrm>
              <a:off x="4906801" y="1316350"/>
              <a:ext cx="3780000" cy="5040000"/>
            </a:xfrm>
            <a:prstGeom prst="rect">
              <a:avLst/>
            </a:prstGeom>
          </p:spPr>
        </p:pic>
        <p:sp>
          <p:nvSpPr>
            <p:cNvPr id="24" name="ZoneTexte 23"/>
            <p:cNvSpPr txBox="1"/>
            <p:nvPr/>
          </p:nvSpPr>
          <p:spPr>
            <a:xfrm>
              <a:off x="5334000" y="1739153"/>
              <a:ext cx="685800" cy="439885"/>
            </a:xfrm>
            <a:prstGeom prst="rect">
              <a:avLst/>
            </a:prstGeom>
            <a:noFill/>
          </p:spPr>
          <p:txBody>
            <a:bodyPr wrap="square" rtlCol="0">
              <a:spAutoFit/>
            </a:bodyPr>
            <a:lstStyle/>
            <a:p>
              <a:pPr algn="ctr"/>
              <a:r>
                <a:rPr lang="fr-FR" sz="2400" b="1" dirty="0" smtClean="0">
                  <a:solidFill>
                    <a:schemeClr val="bg1"/>
                  </a:solidFill>
                </a:rPr>
                <a:t>2.</a:t>
              </a:r>
              <a:endParaRPr lang="fr-FR" sz="2400" b="1" dirty="0">
                <a:solidFill>
                  <a:schemeClr val="bg1"/>
                </a:solidFill>
              </a:endParaRPr>
            </a:p>
          </p:txBody>
        </p:sp>
      </p:grpSp>
      <p:grpSp>
        <p:nvGrpSpPr>
          <p:cNvPr id="29" name="Grouper 28"/>
          <p:cNvGrpSpPr/>
          <p:nvPr/>
        </p:nvGrpSpPr>
        <p:grpSpPr>
          <a:xfrm>
            <a:off x="4906802" y="1524000"/>
            <a:ext cx="3780000" cy="5040000"/>
            <a:chOff x="4906800" y="1316350"/>
            <a:chExt cx="3780000" cy="5040000"/>
          </a:xfrm>
        </p:grpSpPr>
        <p:pic>
          <p:nvPicPr>
            <p:cNvPr id="27" name="Image 26" descr="IMG_1471.jpg"/>
            <p:cNvPicPr>
              <a:picLocks noChangeAspect="1"/>
            </p:cNvPicPr>
            <p:nvPr/>
          </p:nvPicPr>
          <p:blipFill>
            <a:blip r:embed="rId5"/>
            <a:stretch>
              <a:fillRect/>
            </a:stretch>
          </p:blipFill>
          <p:spPr>
            <a:xfrm>
              <a:off x="4906800" y="1316350"/>
              <a:ext cx="3780000" cy="5040000"/>
            </a:xfrm>
            <a:prstGeom prst="rect">
              <a:avLst/>
            </a:prstGeom>
          </p:spPr>
        </p:pic>
        <p:sp>
          <p:nvSpPr>
            <p:cNvPr id="28" name="ZoneTexte 27"/>
            <p:cNvSpPr txBox="1"/>
            <p:nvPr/>
          </p:nvSpPr>
          <p:spPr>
            <a:xfrm>
              <a:off x="5334000" y="1891553"/>
              <a:ext cx="685800" cy="461665"/>
            </a:xfrm>
            <a:prstGeom prst="rect">
              <a:avLst/>
            </a:prstGeom>
            <a:noFill/>
          </p:spPr>
          <p:txBody>
            <a:bodyPr wrap="square" rtlCol="0">
              <a:spAutoFit/>
            </a:bodyPr>
            <a:lstStyle/>
            <a:p>
              <a:pPr algn="ctr"/>
              <a:r>
                <a:rPr lang="fr-FR" sz="2400" b="1" dirty="0" smtClean="0">
                  <a:solidFill>
                    <a:schemeClr val="bg1"/>
                  </a:solidFill>
                </a:rPr>
                <a:t>3.</a:t>
              </a:r>
              <a:endParaRPr lang="fr-FR" sz="2400" b="1" dirty="0">
                <a:solidFill>
                  <a:schemeClr val="bg1"/>
                </a:solidFill>
              </a:endParaRPr>
            </a:p>
          </p:txBody>
        </p:sp>
      </p:grpSp>
      <p:grpSp>
        <p:nvGrpSpPr>
          <p:cNvPr id="32" name="Grouper 31"/>
          <p:cNvGrpSpPr/>
          <p:nvPr/>
        </p:nvGrpSpPr>
        <p:grpSpPr>
          <a:xfrm>
            <a:off x="4906802" y="1524000"/>
            <a:ext cx="3780000" cy="5040000"/>
            <a:chOff x="4906800" y="1316350"/>
            <a:chExt cx="3780000" cy="5040000"/>
          </a:xfrm>
        </p:grpSpPr>
        <p:pic>
          <p:nvPicPr>
            <p:cNvPr id="30" name="Image 29" descr="IMG_1472.jpg"/>
            <p:cNvPicPr>
              <a:picLocks noChangeAspect="1"/>
            </p:cNvPicPr>
            <p:nvPr/>
          </p:nvPicPr>
          <p:blipFill>
            <a:blip r:embed="rId6"/>
            <a:stretch>
              <a:fillRect/>
            </a:stretch>
          </p:blipFill>
          <p:spPr>
            <a:xfrm>
              <a:off x="4906800" y="1316350"/>
              <a:ext cx="3780000" cy="5040000"/>
            </a:xfrm>
            <a:prstGeom prst="rect">
              <a:avLst/>
            </a:prstGeom>
          </p:spPr>
        </p:pic>
        <p:sp>
          <p:nvSpPr>
            <p:cNvPr id="31" name="ZoneTexte 30"/>
            <p:cNvSpPr txBox="1"/>
            <p:nvPr/>
          </p:nvSpPr>
          <p:spPr>
            <a:xfrm>
              <a:off x="5372100" y="1660720"/>
              <a:ext cx="685800" cy="461665"/>
            </a:xfrm>
            <a:prstGeom prst="rect">
              <a:avLst/>
            </a:prstGeom>
            <a:noFill/>
          </p:spPr>
          <p:txBody>
            <a:bodyPr wrap="square" rtlCol="0">
              <a:spAutoFit/>
            </a:bodyPr>
            <a:lstStyle/>
            <a:p>
              <a:pPr algn="ctr"/>
              <a:r>
                <a:rPr lang="fr-FR" sz="2400" b="1" dirty="0" smtClean="0">
                  <a:solidFill>
                    <a:schemeClr val="bg1"/>
                  </a:solidFill>
                </a:rPr>
                <a:t>3.</a:t>
              </a:r>
              <a:endParaRPr lang="fr-FR" sz="2400" b="1" dirty="0">
                <a:solidFill>
                  <a:schemeClr val="bg1"/>
                </a:solidFill>
              </a:endParaRPr>
            </a:p>
          </p:txBody>
        </p:sp>
      </p:grpSp>
      <p:grpSp>
        <p:nvGrpSpPr>
          <p:cNvPr id="35" name="Grouper 34"/>
          <p:cNvGrpSpPr/>
          <p:nvPr/>
        </p:nvGrpSpPr>
        <p:grpSpPr>
          <a:xfrm>
            <a:off x="4906800" y="1513200"/>
            <a:ext cx="3780000" cy="5040000"/>
            <a:chOff x="4906800" y="1316350"/>
            <a:chExt cx="3780000" cy="5040000"/>
          </a:xfrm>
        </p:grpSpPr>
        <p:pic>
          <p:nvPicPr>
            <p:cNvPr id="33" name="Image 32" descr="IMG_1473.jpg"/>
            <p:cNvPicPr>
              <a:picLocks noChangeAspect="1"/>
            </p:cNvPicPr>
            <p:nvPr/>
          </p:nvPicPr>
          <p:blipFill>
            <a:blip r:embed="rId7"/>
            <a:stretch>
              <a:fillRect/>
            </a:stretch>
          </p:blipFill>
          <p:spPr>
            <a:xfrm>
              <a:off x="4906800" y="1316350"/>
              <a:ext cx="3780000" cy="5040000"/>
            </a:xfrm>
            <a:prstGeom prst="rect">
              <a:avLst/>
            </a:prstGeom>
          </p:spPr>
        </p:pic>
        <p:sp>
          <p:nvSpPr>
            <p:cNvPr id="34" name="ZoneTexte 33"/>
            <p:cNvSpPr txBox="1"/>
            <p:nvPr/>
          </p:nvSpPr>
          <p:spPr>
            <a:xfrm>
              <a:off x="5372100" y="1739153"/>
              <a:ext cx="685800" cy="461665"/>
            </a:xfrm>
            <a:prstGeom prst="rect">
              <a:avLst/>
            </a:prstGeom>
            <a:noFill/>
          </p:spPr>
          <p:txBody>
            <a:bodyPr wrap="square" rtlCol="0">
              <a:spAutoFit/>
            </a:bodyPr>
            <a:lstStyle/>
            <a:p>
              <a:pPr algn="ctr"/>
              <a:r>
                <a:rPr lang="fr-FR" sz="2400" b="1" dirty="0" smtClean="0">
                  <a:solidFill>
                    <a:schemeClr val="bg1"/>
                  </a:solidFill>
                </a:rPr>
                <a:t>4.</a:t>
              </a:r>
              <a:endParaRPr lang="fr-FR" sz="2400" b="1" dirty="0">
                <a:solidFill>
                  <a:schemeClr val="bg1"/>
                </a:solidFill>
              </a:endParaRPr>
            </a:p>
          </p:txBody>
        </p:sp>
      </p:grpSp>
      <p:grpSp>
        <p:nvGrpSpPr>
          <p:cNvPr id="39" name="Grouper 38"/>
          <p:cNvGrpSpPr/>
          <p:nvPr/>
        </p:nvGrpSpPr>
        <p:grpSpPr>
          <a:xfrm>
            <a:off x="4906800" y="1371600"/>
            <a:ext cx="3780000" cy="5040000"/>
            <a:chOff x="4906800" y="1316350"/>
            <a:chExt cx="3780000" cy="5040000"/>
          </a:xfrm>
        </p:grpSpPr>
        <p:pic>
          <p:nvPicPr>
            <p:cNvPr id="37" name="Image 36" descr="IMG_1474.jpg"/>
            <p:cNvPicPr>
              <a:picLocks noChangeAspect="1"/>
            </p:cNvPicPr>
            <p:nvPr/>
          </p:nvPicPr>
          <p:blipFill>
            <a:blip r:embed="rId8"/>
            <a:stretch>
              <a:fillRect/>
            </a:stretch>
          </p:blipFill>
          <p:spPr>
            <a:xfrm>
              <a:off x="4906800" y="1316350"/>
              <a:ext cx="3780000" cy="5040000"/>
            </a:xfrm>
            <a:prstGeom prst="rect">
              <a:avLst/>
            </a:prstGeom>
          </p:spPr>
        </p:pic>
        <p:sp>
          <p:nvSpPr>
            <p:cNvPr id="38" name="ZoneTexte 37"/>
            <p:cNvSpPr txBox="1"/>
            <p:nvPr/>
          </p:nvSpPr>
          <p:spPr>
            <a:xfrm>
              <a:off x="5486400" y="2043953"/>
              <a:ext cx="685800" cy="461665"/>
            </a:xfrm>
            <a:prstGeom prst="rect">
              <a:avLst/>
            </a:prstGeom>
            <a:noFill/>
          </p:spPr>
          <p:txBody>
            <a:bodyPr wrap="square" rtlCol="0">
              <a:spAutoFit/>
            </a:bodyPr>
            <a:lstStyle/>
            <a:p>
              <a:pPr algn="ctr"/>
              <a:r>
                <a:rPr lang="fr-FR" sz="2400" b="1" dirty="0" smtClean="0">
                  <a:solidFill>
                    <a:schemeClr val="bg1"/>
                  </a:solidFill>
                </a:rPr>
                <a:t>4.</a:t>
              </a:r>
              <a:endParaRPr lang="fr-FR" sz="2400" b="1" dirty="0">
                <a:solidFill>
                  <a:schemeClr val="bg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800" dirty="0" smtClean="0"/>
              <a:t>La démo du verre en vidéo</a:t>
            </a:r>
            <a:endParaRPr lang="fr-FR" sz="4800" dirty="0"/>
          </a:p>
        </p:txBody>
      </p:sp>
      <p:sp>
        <p:nvSpPr>
          <p:cNvPr id="3" name="Espace réservé du contenu 2"/>
          <p:cNvSpPr>
            <a:spLocks noGrp="1"/>
          </p:cNvSpPr>
          <p:nvPr>
            <p:ph idx="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BF5CD18-686B-47A9-AFD5-66CE5FA52A66}" type="slidenum">
              <a:rPr lang="fr-FR" smtClean="0"/>
              <a:pPr/>
              <a:t>18</a:t>
            </a:fld>
            <a:endParaRPr lang="fr-F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0" y="76200"/>
            <a:ext cx="9144000" cy="914400"/>
          </a:xfrm>
        </p:spPr>
        <p:txBody>
          <a:bodyPr/>
          <a:lstStyle/>
          <a:p>
            <a:r>
              <a:rPr lang="fr-FR" sz="4000" dirty="0" smtClean="0"/>
              <a:t>Comment faire la démo de la bouteille?</a:t>
            </a:r>
            <a:endParaRPr lang="fr-FR" sz="4000" dirty="0"/>
          </a:p>
        </p:txBody>
      </p:sp>
      <p:sp>
        <p:nvSpPr>
          <p:cNvPr id="5" name="Espace réservé du contenu 4"/>
          <p:cNvSpPr>
            <a:spLocks noGrp="1"/>
          </p:cNvSpPr>
          <p:nvPr>
            <p:ph sz="half" idx="1"/>
          </p:nvPr>
        </p:nvSpPr>
        <p:spPr>
          <a:xfrm>
            <a:off x="304800" y="1275415"/>
            <a:ext cx="4195572" cy="5405125"/>
          </a:xfrm>
        </p:spPr>
        <p:txBody>
          <a:bodyPr>
            <a:normAutofit fontScale="85000" lnSpcReduction="20000"/>
          </a:bodyPr>
          <a:lstStyle/>
          <a:p>
            <a:pPr>
              <a:buFont typeface="+mj-lt"/>
              <a:buAutoNum type="arabicPeriod"/>
            </a:pPr>
            <a:r>
              <a:rPr lang="fr-FR" dirty="0" smtClean="0"/>
              <a:t>Utiliser un bac rempli d’eau.</a:t>
            </a:r>
          </a:p>
          <a:p>
            <a:pPr>
              <a:buFont typeface="+mj-lt"/>
              <a:buAutoNum type="arabicPeriod"/>
            </a:pPr>
            <a:r>
              <a:rPr lang="fr-FR" dirty="0" smtClean="0"/>
              <a:t>Plonger la bouteille dans l’eau et la remplir complètement. Utiliser un autre contenant au besoin.</a:t>
            </a:r>
          </a:p>
          <a:p>
            <a:pPr>
              <a:buFont typeface="+mj-lt"/>
              <a:buAutoNum type="arabicPeriod"/>
            </a:pPr>
            <a:r>
              <a:rPr lang="fr-FR" dirty="0" smtClean="0"/>
              <a:t>Placer un papier sur le haut de la bouteille. S’assurer que le papier touche bien toute la circonférence de l’embouchure.</a:t>
            </a:r>
          </a:p>
          <a:p>
            <a:pPr>
              <a:buFont typeface="+mj-lt"/>
              <a:buAutoNum type="arabicPeriod"/>
            </a:pPr>
            <a:r>
              <a:rPr lang="fr-FR" dirty="0" smtClean="0"/>
              <a:t>Retourner la bouteille, papier en bas. L’eau reste en place. ATTENTION: une simple pression sur la bouteille rompra l’équilibre!</a:t>
            </a:r>
          </a:p>
          <a:p>
            <a:pPr>
              <a:buFont typeface="+mj-lt"/>
              <a:buAutoNum type="arabicPeriod"/>
            </a:pPr>
            <a:r>
              <a:rPr lang="fr-FR" dirty="0" smtClean="0"/>
              <a:t>Presser sur la bouteille. L’eau s’écoulera.</a:t>
            </a:r>
          </a:p>
          <a:p>
            <a:pPr>
              <a:buFont typeface="+mj-lt"/>
              <a:buAutoNum type="arabicPeriod"/>
            </a:pPr>
            <a:endParaRPr lang="fr-FR" dirty="0" smtClean="0"/>
          </a:p>
          <a:p>
            <a:pPr>
              <a:buFont typeface="+mj-lt"/>
              <a:buAutoNum type="arabicPeriod"/>
            </a:pPr>
            <a:endParaRPr lang="fr-FR" dirty="0" smtClean="0"/>
          </a:p>
          <a:p>
            <a:pPr>
              <a:buFont typeface="+mj-lt"/>
              <a:buAutoNum type="arabicPeriod"/>
            </a:pPr>
            <a:endParaRPr lang="fr-FR" dirty="0"/>
          </a:p>
        </p:txBody>
      </p:sp>
      <p:sp>
        <p:nvSpPr>
          <p:cNvPr id="4" name="Espace réservé du numéro de diapositive 3"/>
          <p:cNvSpPr>
            <a:spLocks noGrp="1"/>
          </p:cNvSpPr>
          <p:nvPr>
            <p:ph type="sldNum" sz="quarter" idx="12"/>
          </p:nvPr>
        </p:nvSpPr>
        <p:spPr>
          <a:xfrm>
            <a:off x="6553200" y="6315416"/>
            <a:ext cx="2133600" cy="365125"/>
          </a:xfrm>
        </p:spPr>
        <p:txBody>
          <a:bodyPr/>
          <a:lstStyle/>
          <a:p>
            <a:fld id="{EBF5CD18-686B-47A9-AFD5-66CE5FA52A66}" type="slidenum">
              <a:rPr lang="fr-FR" smtClean="0"/>
              <a:pPr/>
              <a:t>19</a:t>
            </a:fld>
            <a:endParaRPr lang="fr-FR"/>
          </a:p>
        </p:txBody>
      </p:sp>
      <p:grpSp>
        <p:nvGrpSpPr>
          <p:cNvPr id="3" name="Grouper 19"/>
          <p:cNvGrpSpPr/>
          <p:nvPr/>
        </p:nvGrpSpPr>
        <p:grpSpPr>
          <a:xfrm>
            <a:off x="4906800" y="1275416"/>
            <a:ext cx="3780000" cy="5040000"/>
            <a:chOff x="4906800" y="1316350"/>
            <a:chExt cx="3780000" cy="5040000"/>
          </a:xfrm>
        </p:grpSpPr>
        <p:pic>
          <p:nvPicPr>
            <p:cNvPr id="12" name="Image 11" descr="IMG_1460.jpg"/>
            <p:cNvPicPr>
              <a:picLocks noChangeAspect="1"/>
            </p:cNvPicPr>
            <p:nvPr/>
          </p:nvPicPr>
          <p:blipFill>
            <a:blip r:embed="rId2"/>
            <a:stretch>
              <a:fillRect/>
            </a:stretch>
          </p:blipFill>
          <p:spPr>
            <a:xfrm>
              <a:off x="4906800" y="1316350"/>
              <a:ext cx="3780000" cy="5040000"/>
            </a:xfrm>
            <a:prstGeom prst="rect">
              <a:avLst/>
            </a:prstGeom>
          </p:spPr>
        </p:pic>
        <p:sp>
          <p:nvSpPr>
            <p:cNvPr id="8" name="ZoneTexte 7"/>
            <p:cNvSpPr txBox="1"/>
            <p:nvPr/>
          </p:nvSpPr>
          <p:spPr>
            <a:xfrm>
              <a:off x="5029200" y="1586753"/>
              <a:ext cx="685800" cy="461665"/>
            </a:xfrm>
            <a:prstGeom prst="rect">
              <a:avLst/>
            </a:prstGeom>
            <a:noFill/>
          </p:spPr>
          <p:txBody>
            <a:bodyPr wrap="square" rtlCol="0">
              <a:spAutoFit/>
            </a:bodyPr>
            <a:lstStyle/>
            <a:p>
              <a:pPr algn="ctr"/>
              <a:r>
                <a:rPr lang="fr-FR" sz="2400" b="1" dirty="0" smtClean="0">
                  <a:solidFill>
                    <a:schemeClr val="bg1"/>
                  </a:solidFill>
                </a:rPr>
                <a:t>1.</a:t>
              </a:r>
              <a:endParaRPr lang="fr-FR" sz="2400" b="1" dirty="0">
                <a:solidFill>
                  <a:schemeClr val="bg1"/>
                </a:solidFill>
              </a:endParaRPr>
            </a:p>
          </p:txBody>
        </p:sp>
      </p:grpSp>
      <p:grpSp>
        <p:nvGrpSpPr>
          <p:cNvPr id="32" name="Grouper 31"/>
          <p:cNvGrpSpPr/>
          <p:nvPr/>
        </p:nvGrpSpPr>
        <p:grpSpPr>
          <a:xfrm>
            <a:off x="4906801" y="1275416"/>
            <a:ext cx="3780000" cy="5040000"/>
            <a:chOff x="4906800" y="1275416"/>
            <a:chExt cx="3780000" cy="5040000"/>
          </a:xfrm>
        </p:grpSpPr>
        <p:pic>
          <p:nvPicPr>
            <p:cNvPr id="26" name="Image 25" descr="IMG_1477.jpg"/>
            <p:cNvPicPr>
              <a:picLocks noChangeAspect="1"/>
            </p:cNvPicPr>
            <p:nvPr/>
          </p:nvPicPr>
          <p:blipFill>
            <a:blip r:embed="rId3"/>
            <a:stretch>
              <a:fillRect/>
            </a:stretch>
          </p:blipFill>
          <p:spPr>
            <a:xfrm>
              <a:off x="4906800" y="1275416"/>
              <a:ext cx="3780000" cy="5040000"/>
            </a:xfrm>
            <a:prstGeom prst="rect">
              <a:avLst/>
            </a:prstGeom>
          </p:spPr>
        </p:pic>
        <p:sp>
          <p:nvSpPr>
            <p:cNvPr id="29" name="ZoneTexte 28"/>
            <p:cNvSpPr txBox="1"/>
            <p:nvPr/>
          </p:nvSpPr>
          <p:spPr>
            <a:xfrm>
              <a:off x="5257800" y="1545819"/>
              <a:ext cx="762000" cy="461665"/>
            </a:xfrm>
            <a:prstGeom prst="rect">
              <a:avLst/>
            </a:prstGeom>
            <a:noFill/>
          </p:spPr>
          <p:txBody>
            <a:bodyPr wrap="square" rtlCol="0">
              <a:spAutoFit/>
            </a:bodyPr>
            <a:lstStyle/>
            <a:p>
              <a:pPr algn="ctr"/>
              <a:r>
                <a:rPr lang="fr-FR" sz="2400" b="1" dirty="0" smtClean="0">
                  <a:solidFill>
                    <a:srgbClr val="FFFFFF"/>
                  </a:solidFill>
                </a:rPr>
                <a:t>2. </a:t>
              </a:r>
              <a:endParaRPr lang="fr-FR" sz="2400" b="1" dirty="0">
                <a:solidFill>
                  <a:srgbClr val="FFFFFF"/>
                </a:solidFill>
              </a:endParaRPr>
            </a:p>
          </p:txBody>
        </p:sp>
      </p:grpSp>
      <p:grpSp>
        <p:nvGrpSpPr>
          <p:cNvPr id="39" name="Grouper 38"/>
          <p:cNvGrpSpPr/>
          <p:nvPr/>
        </p:nvGrpSpPr>
        <p:grpSpPr>
          <a:xfrm>
            <a:off x="4891800" y="1275416"/>
            <a:ext cx="3780000" cy="5040000"/>
            <a:chOff x="4906800" y="1275416"/>
            <a:chExt cx="3780000" cy="5040000"/>
          </a:xfrm>
        </p:grpSpPr>
        <p:pic>
          <p:nvPicPr>
            <p:cNvPr id="35" name="Image 34" descr="IMG_1478.jpg"/>
            <p:cNvPicPr>
              <a:picLocks noChangeAspect="1"/>
            </p:cNvPicPr>
            <p:nvPr/>
          </p:nvPicPr>
          <p:blipFill>
            <a:blip r:embed="rId4"/>
            <a:stretch>
              <a:fillRect/>
            </a:stretch>
          </p:blipFill>
          <p:spPr>
            <a:xfrm>
              <a:off x="4906800" y="1275416"/>
              <a:ext cx="3780000" cy="5040000"/>
            </a:xfrm>
            <a:prstGeom prst="rect">
              <a:avLst/>
            </a:prstGeom>
          </p:spPr>
        </p:pic>
        <p:sp>
          <p:nvSpPr>
            <p:cNvPr id="36" name="ZoneTexte 35"/>
            <p:cNvSpPr txBox="1"/>
            <p:nvPr/>
          </p:nvSpPr>
          <p:spPr>
            <a:xfrm>
              <a:off x="5410200" y="1698219"/>
              <a:ext cx="762000" cy="461665"/>
            </a:xfrm>
            <a:prstGeom prst="rect">
              <a:avLst/>
            </a:prstGeom>
            <a:noFill/>
          </p:spPr>
          <p:txBody>
            <a:bodyPr wrap="square" rtlCol="0">
              <a:spAutoFit/>
            </a:bodyPr>
            <a:lstStyle/>
            <a:p>
              <a:pPr algn="ctr"/>
              <a:r>
                <a:rPr lang="fr-FR" sz="2400" b="1" dirty="0" smtClean="0">
                  <a:solidFill>
                    <a:srgbClr val="FFFFFF"/>
                  </a:solidFill>
                </a:rPr>
                <a:t>2. </a:t>
              </a:r>
              <a:endParaRPr lang="fr-FR" sz="2400" b="1" dirty="0">
                <a:solidFill>
                  <a:srgbClr val="FFFFFF"/>
                </a:solidFill>
              </a:endParaRPr>
            </a:p>
          </p:txBody>
        </p:sp>
      </p:grpSp>
      <p:grpSp>
        <p:nvGrpSpPr>
          <p:cNvPr id="42" name="Grouper 41"/>
          <p:cNvGrpSpPr/>
          <p:nvPr/>
        </p:nvGrpSpPr>
        <p:grpSpPr>
          <a:xfrm>
            <a:off x="4906801" y="1275416"/>
            <a:ext cx="3780000" cy="5040000"/>
            <a:chOff x="4906800" y="1275416"/>
            <a:chExt cx="3780000" cy="5040000"/>
          </a:xfrm>
        </p:grpSpPr>
        <p:pic>
          <p:nvPicPr>
            <p:cNvPr id="40" name="Image 39" descr="IMG_1479.jpg"/>
            <p:cNvPicPr>
              <a:picLocks noChangeAspect="1"/>
            </p:cNvPicPr>
            <p:nvPr/>
          </p:nvPicPr>
          <p:blipFill>
            <a:blip r:embed="rId5"/>
            <a:stretch>
              <a:fillRect/>
            </a:stretch>
          </p:blipFill>
          <p:spPr>
            <a:xfrm>
              <a:off x="4906800" y="1275416"/>
              <a:ext cx="3780000" cy="5040000"/>
            </a:xfrm>
            <a:prstGeom prst="rect">
              <a:avLst/>
            </a:prstGeom>
          </p:spPr>
        </p:pic>
        <p:sp>
          <p:nvSpPr>
            <p:cNvPr id="41" name="ZoneTexte 40"/>
            <p:cNvSpPr txBox="1"/>
            <p:nvPr/>
          </p:nvSpPr>
          <p:spPr>
            <a:xfrm>
              <a:off x="5562600" y="1850619"/>
              <a:ext cx="762000" cy="461665"/>
            </a:xfrm>
            <a:prstGeom prst="rect">
              <a:avLst/>
            </a:prstGeom>
            <a:noFill/>
          </p:spPr>
          <p:txBody>
            <a:bodyPr wrap="square" rtlCol="0">
              <a:spAutoFit/>
            </a:bodyPr>
            <a:lstStyle/>
            <a:p>
              <a:pPr algn="ctr"/>
              <a:r>
                <a:rPr lang="fr-FR" sz="2400" b="1" dirty="0" smtClean="0">
                  <a:solidFill>
                    <a:srgbClr val="FFFFFF"/>
                  </a:solidFill>
                </a:rPr>
                <a:t>3. </a:t>
              </a:r>
              <a:endParaRPr lang="fr-FR" sz="2400" b="1" dirty="0">
                <a:solidFill>
                  <a:srgbClr val="FFFFFF"/>
                </a:solidFill>
              </a:endParaRPr>
            </a:p>
          </p:txBody>
        </p:sp>
      </p:grpSp>
      <p:grpSp>
        <p:nvGrpSpPr>
          <p:cNvPr id="45" name="Grouper 44"/>
          <p:cNvGrpSpPr/>
          <p:nvPr/>
        </p:nvGrpSpPr>
        <p:grpSpPr>
          <a:xfrm>
            <a:off x="4906802" y="1275416"/>
            <a:ext cx="3779999" cy="5040000"/>
            <a:chOff x="4906801" y="1275416"/>
            <a:chExt cx="3779999" cy="5040000"/>
          </a:xfrm>
        </p:grpSpPr>
        <p:pic>
          <p:nvPicPr>
            <p:cNvPr id="43" name="Image 42" descr="IMG_1480.jpg"/>
            <p:cNvPicPr>
              <a:picLocks noChangeAspect="1"/>
            </p:cNvPicPr>
            <p:nvPr/>
          </p:nvPicPr>
          <p:blipFill>
            <a:blip r:embed="rId6"/>
            <a:stretch>
              <a:fillRect/>
            </a:stretch>
          </p:blipFill>
          <p:spPr>
            <a:xfrm>
              <a:off x="4906801" y="1275416"/>
              <a:ext cx="3779999" cy="5040000"/>
            </a:xfrm>
            <a:prstGeom prst="rect">
              <a:avLst/>
            </a:prstGeom>
          </p:spPr>
        </p:pic>
        <p:sp>
          <p:nvSpPr>
            <p:cNvPr id="44" name="ZoneTexte 43"/>
            <p:cNvSpPr txBox="1"/>
            <p:nvPr/>
          </p:nvSpPr>
          <p:spPr>
            <a:xfrm>
              <a:off x="5181600" y="1772186"/>
              <a:ext cx="762000" cy="461665"/>
            </a:xfrm>
            <a:prstGeom prst="rect">
              <a:avLst/>
            </a:prstGeom>
            <a:noFill/>
          </p:spPr>
          <p:txBody>
            <a:bodyPr wrap="square" rtlCol="0">
              <a:spAutoFit/>
            </a:bodyPr>
            <a:lstStyle/>
            <a:p>
              <a:pPr algn="ctr"/>
              <a:r>
                <a:rPr lang="fr-FR" sz="2400" b="1" dirty="0" smtClean="0">
                  <a:solidFill>
                    <a:srgbClr val="FFFFFF"/>
                  </a:solidFill>
                </a:rPr>
                <a:t>3. </a:t>
              </a:r>
              <a:endParaRPr lang="fr-FR" sz="2400" b="1" dirty="0">
                <a:solidFill>
                  <a:srgbClr val="FFFFFF"/>
                </a:solidFill>
              </a:endParaRPr>
            </a:p>
          </p:txBody>
        </p:sp>
      </p:grpSp>
      <p:grpSp>
        <p:nvGrpSpPr>
          <p:cNvPr id="51" name="Grouper 50"/>
          <p:cNvGrpSpPr/>
          <p:nvPr/>
        </p:nvGrpSpPr>
        <p:grpSpPr>
          <a:xfrm>
            <a:off x="4891800" y="1275416"/>
            <a:ext cx="3780000" cy="5040000"/>
            <a:chOff x="4906801" y="1275416"/>
            <a:chExt cx="3780000" cy="5040000"/>
          </a:xfrm>
        </p:grpSpPr>
        <p:pic>
          <p:nvPicPr>
            <p:cNvPr id="46" name="Image 45" descr="IMG_1481.jpg"/>
            <p:cNvPicPr>
              <a:picLocks noChangeAspect="1"/>
            </p:cNvPicPr>
            <p:nvPr/>
          </p:nvPicPr>
          <p:blipFill>
            <a:blip r:embed="rId7"/>
            <a:stretch>
              <a:fillRect/>
            </a:stretch>
          </p:blipFill>
          <p:spPr>
            <a:xfrm>
              <a:off x="4906801" y="1275416"/>
              <a:ext cx="3780000" cy="5040000"/>
            </a:xfrm>
            <a:prstGeom prst="rect">
              <a:avLst/>
            </a:prstGeom>
          </p:spPr>
        </p:pic>
        <p:sp>
          <p:nvSpPr>
            <p:cNvPr id="47" name="ZoneTexte 46"/>
            <p:cNvSpPr txBox="1"/>
            <p:nvPr/>
          </p:nvSpPr>
          <p:spPr>
            <a:xfrm>
              <a:off x="5334000" y="1693754"/>
              <a:ext cx="762000" cy="461665"/>
            </a:xfrm>
            <a:prstGeom prst="rect">
              <a:avLst/>
            </a:prstGeom>
            <a:noFill/>
          </p:spPr>
          <p:txBody>
            <a:bodyPr wrap="square" rtlCol="0">
              <a:spAutoFit/>
            </a:bodyPr>
            <a:lstStyle/>
            <a:p>
              <a:pPr algn="ctr"/>
              <a:r>
                <a:rPr lang="fr-FR" sz="2400" b="1" dirty="0" smtClean="0">
                  <a:solidFill>
                    <a:srgbClr val="FFFFFF"/>
                  </a:solidFill>
                </a:rPr>
                <a:t>4. </a:t>
              </a:r>
              <a:endParaRPr lang="fr-FR" sz="2400" b="1" dirty="0">
                <a:solidFill>
                  <a:srgbClr val="FFFFFF"/>
                </a:solidFill>
              </a:endParaRPr>
            </a:p>
          </p:txBody>
        </p:sp>
      </p:grpSp>
      <p:grpSp>
        <p:nvGrpSpPr>
          <p:cNvPr id="50" name="Grouper 49"/>
          <p:cNvGrpSpPr/>
          <p:nvPr/>
        </p:nvGrpSpPr>
        <p:grpSpPr>
          <a:xfrm>
            <a:off x="5029200" y="1275416"/>
            <a:ext cx="3780000" cy="5040000"/>
            <a:chOff x="4906800" y="1275416"/>
            <a:chExt cx="3780000" cy="5040000"/>
          </a:xfrm>
        </p:grpSpPr>
        <p:pic>
          <p:nvPicPr>
            <p:cNvPr id="48" name="Image 47" descr="IMG_1482.jpg"/>
            <p:cNvPicPr>
              <a:picLocks noChangeAspect="1"/>
            </p:cNvPicPr>
            <p:nvPr/>
          </p:nvPicPr>
          <p:blipFill>
            <a:blip r:embed="rId8"/>
            <a:stretch>
              <a:fillRect/>
            </a:stretch>
          </p:blipFill>
          <p:spPr>
            <a:xfrm>
              <a:off x="4906800" y="1275416"/>
              <a:ext cx="3780000" cy="5040000"/>
            </a:xfrm>
            <a:prstGeom prst="rect">
              <a:avLst/>
            </a:prstGeom>
          </p:spPr>
        </p:pic>
        <p:sp>
          <p:nvSpPr>
            <p:cNvPr id="49" name="ZoneTexte 48"/>
            <p:cNvSpPr txBox="1"/>
            <p:nvPr/>
          </p:nvSpPr>
          <p:spPr>
            <a:xfrm>
              <a:off x="5181600" y="1698219"/>
              <a:ext cx="762000" cy="461665"/>
            </a:xfrm>
            <a:prstGeom prst="rect">
              <a:avLst/>
            </a:prstGeom>
            <a:noFill/>
          </p:spPr>
          <p:txBody>
            <a:bodyPr wrap="square" rtlCol="0">
              <a:spAutoFit/>
            </a:bodyPr>
            <a:lstStyle/>
            <a:p>
              <a:pPr algn="ctr"/>
              <a:r>
                <a:rPr lang="fr-FR" sz="2400" b="1" dirty="0" smtClean="0">
                  <a:solidFill>
                    <a:srgbClr val="FFFFFF"/>
                  </a:solidFill>
                </a:rPr>
                <a:t>4. </a:t>
              </a:r>
              <a:endParaRPr lang="fr-FR" sz="2400" b="1" dirty="0">
                <a:solidFill>
                  <a:srgbClr val="FFFFFF"/>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re 3"/>
          <p:cNvSpPr>
            <a:spLocks noGrp="1"/>
          </p:cNvSpPr>
          <p:nvPr>
            <p:ph type="title"/>
          </p:nvPr>
        </p:nvSpPr>
        <p:spPr>
          <a:xfrm>
            <a:off x="381001" y="314979"/>
            <a:ext cx="8458200" cy="1143000"/>
          </a:xfrm>
        </p:spPr>
        <p:txBody>
          <a:bodyPr/>
          <a:lstStyle/>
          <a:p>
            <a:r>
              <a:rPr lang="fr-FR" sz="3200" dirty="0" smtClean="0"/>
              <a:t>Vous avez 20 minutes pour explorer la SAÉ. </a:t>
            </a:r>
            <a:br>
              <a:rPr lang="fr-FR" sz="3200" dirty="0" smtClean="0"/>
            </a:br>
            <a:r>
              <a:rPr lang="fr-FR" sz="3200" dirty="0" smtClean="0"/>
              <a:t>Voici quelques conseils pour cette exploration :</a:t>
            </a:r>
            <a:endParaRPr lang="fr-FR" sz="3200" dirty="0"/>
          </a:p>
        </p:txBody>
      </p:sp>
      <p:sp>
        <p:nvSpPr>
          <p:cNvPr id="5" name="Espace réservé du contenu 4"/>
          <p:cNvSpPr>
            <a:spLocks noGrp="1"/>
          </p:cNvSpPr>
          <p:nvPr>
            <p:ph idx="1"/>
          </p:nvPr>
        </p:nvSpPr>
        <p:spPr>
          <a:xfrm>
            <a:off x="726141" y="1828800"/>
            <a:ext cx="7691719" cy="4329952"/>
          </a:xfrm>
        </p:spPr>
        <p:txBody>
          <a:bodyPr>
            <a:normAutofit fontScale="77500" lnSpcReduction="20000"/>
          </a:bodyPr>
          <a:lstStyle/>
          <a:p>
            <a:r>
              <a:rPr lang="fr-FR" dirty="0" smtClean="0">
                <a:latin typeface="Arial"/>
                <a:cs typeface="Arial"/>
              </a:rPr>
              <a:t>Prenez tout d’abord connaissance des pages 1 à 3 du cahier de l’élève</a:t>
            </a:r>
            <a:r>
              <a:rPr lang="fr-FR" dirty="0" smtClean="0">
                <a:latin typeface="Arial"/>
                <a:cs typeface="Arial"/>
              </a:rPr>
              <a:t> à l’aide des </a:t>
            </a:r>
            <a:r>
              <a:rPr lang="fr-FR" dirty="0" smtClean="0">
                <a:latin typeface="Arial"/>
                <a:cs typeface="Arial"/>
              </a:rPr>
              <a:t>diapositives 3 à 6. Des démonstrations réalisées par le formateur ou la formatrice complèteront cette partie.</a:t>
            </a:r>
          </a:p>
          <a:p>
            <a:r>
              <a:rPr lang="fr-FR" dirty="0" smtClean="0">
                <a:latin typeface="Arial"/>
                <a:cs typeface="Arial"/>
              </a:rPr>
              <a:t>À l’aide de ce qui se trouve dans les diapositives 7 à 14, relevez le défi de projeter l’eau le plus loin possible à l’aide de la seringue et complétez les tableaux des résultats dans le cahier. </a:t>
            </a:r>
          </a:p>
          <a:p>
            <a:r>
              <a:rPr lang="fr-FR" dirty="0" smtClean="0">
                <a:latin typeface="Arial"/>
                <a:cs typeface="Arial"/>
              </a:rPr>
              <a:t>Essayez d’attendre aux dernières minutes pour échanger avec vos collègues sur les conditions de réalisation de cette SAÉ avec les élèves.</a:t>
            </a:r>
          </a:p>
          <a:p>
            <a:pPr>
              <a:buNone/>
            </a:pPr>
            <a:endParaRPr lang="fr-FR" dirty="0" smtClean="0">
              <a:latin typeface="Arial"/>
              <a:cs typeface="Arial"/>
            </a:endParaRPr>
          </a:p>
          <a:p>
            <a:pPr lvl="1">
              <a:buFont typeface="Wingdings" charset="2"/>
              <a:buChar char="Ø"/>
            </a:pPr>
            <a:r>
              <a:rPr lang="fr-FR" sz="1746" dirty="0" smtClean="0">
                <a:latin typeface="Arial"/>
                <a:cs typeface="Arial"/>
              </a:rPr>
              <a:t>N’oubliez pas que le guide présente des propositions pour l’animation de cette </a:t>
            </a:r>
            <a:r>
              <a:rPr lang="fr-FR" sz="1746" dirty="0" smtClean="0">
                <a:latin typeface="Arial"/>
                <a:cs typeface="Arial"/>
              </a:rPr>
              <a:t>SAÉ</a:t>
            </a:r>
            <a:r>
              <a:rPr lang="fr-FR" sz="1746" dirty="0" smtClean="0">
                <a:latin typeface="Arial"/>
                <a:cs typeface="Arial"/>
              </a:rPr>
              <a:t> et</a:t>
            </a:r>
            <a:r>
              <a:rPr lang="fr-FR" sz="1746" dirty="0" smtClean="0">
                <a:latin typeface="Arial"/>
                <a:cs typeface="Arial"/>
              </a:rPr>
              <a:t> </a:t>
            </a:r>
            <a:r>
              <a:rPr lang="fr-FR" sz="1746" dirty="0" smtClean="0">
                <a:latin typeface="Arial"/>
                <a:cs typeface="Arial"/>
              </a:rPr>
              <a:t>aussi des ressources complémentaires pour vous aider.</a:t>
            </a:r>
            <a:endParaRPr lang="fr-FR" sz="1746" dirty="0">
              <a:latin typeface="Arial"/>
              <a:cs typeface="Arial"/>
            </a:endParaRPr>
          </a:p>
        </p:txBody>
      </p:sp>
      <p:sp>
        <p:nvSpPr>
          <p:cNvPr id="6" name="Espace réservé du numéro de diapositive 5"/>
          <p:cNvSpPr>
            <a:spLocks noGrp="1"/>
          </p:cNvSpPr>
          <p:nvPr>
            <p:ph type="sldNum" sz="quarter" idx="12"/>
          </p:nvPr>
        </p:nvSpPr>
        <p:spPr/>
        <p:txBody>
          <a:bodyPr/>
          <a:lstStyle/>
          <a:p>
            <a:fld id="{EBF5CD18-686B-47A9-AFD5-66CE5FA52A66}" type="slidenum">
              <a:rPr lang="fr-FR" smtClean="0"/>
              <a:pPr/>
              <a:t>2</a:t>
            </a:fld>
            <a:endParaRPr lang="fr-F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4800" dirty="0" smtClean="0"/>
              <a:t>La démo du verre en vidéo</a:t>
            </a:r>
            <a:endParaRPr lang="fr-FR" sz="4800" dirty="0"/>
          </a:p>
        </p:txBody>
      </p:sp>
      <p:sp>
        <p:nvSpPr>
          <p:cNvPr id="3" name="Espace réservé du contenu 2"/>
          <p:cNvSpPr>
            <a:spLocks noGrp="1"/>
          </p:cNvSpPr>
          <p:nvPr>
            <p:ph idx="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EBF5CD18-686B-47A9-AFD5-66CE5FA52A66}" type="slidenum">
              <a:rPr lang="fr-FR" smtClean="0"/>
              <a:pPr/>
              <a:t>20</a:t>
            </a:fld>
            <a:endParaRPr lang="fr-F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smtClean="0">
                <a:solidFill>
                  <a:schemeClr val="bg1"/>
                </a:solidFill>
              </a:rPr>
              <a:t>Le défi</a:t>
            </a:r>
            <a:endParaRPr lang="fr-FR" dirty="0">
              <a:solidFill>
                <a:schemeClr val="bg1"/>
              </a:solidFill>
            </a:endParaRPr>
          </a:p>
        </p:txBody>
      </p:sp>
      <p:sp>
        <p:nvSpPr>
          <p:cNvPr id="4" name="Sous-titre 3"/>
          <p:cNvSpPr>
            <a:spLocks noGrp="1"/>
          </p:cNvSpPr>
          <p:nvPr>
            <p:ph type="subTitle" idx="1"/>
          </p:nvPr>
        </p:nvSpPr>
        <p:spPr/>
        <p:txBody>
          <a:bodyPr>
            <a:normAutofit/>
          </a:bodyPr>
          <a:lstStyle/>
          <a:p>
            <a:r>
              <a:rPr lang="fr-FR" sz="2400" dirty="0" smtClean="0">
                <a:solidFill>
                  <a:srgbClr val="000000"/>
                </a:solidFill>
              </a:rPr>
              <a:t>Transformer une seringue en canon à eau</a:t>
            </a:r>
            <a:endParaRPr lang="fr-FR" sz="2400" dirty="0">
              <a:solidFill>
                <a:srgbClr val="000000"/>
              </a:solidFill>
            </a:endParaRPr>
          </a:p>
        </p:txBody>
      </p:sp>
      <p:pic>
        <p:nvPicPr>
          <p:cNvPr id="6" name="Image 5"/>
          <p:cNvPicPr>
            <a:picLocks noChangeAspect="1"/>
          </p:cNvPicPr>
          <p:nvPr/>
        </p:nvPicPr>
        <p:blipFill>
          <a:blip r:embed="rId3"/>
          <a:stretch>
            <a:fillRect/>
          </a:stretch>
        </p:blipFill>
        <p:spPr>
          <a:xfrm>
            <a:off x="1752600" y="762000"/>
            <a:ext cx="5638800" cy="3688681"/>
          </a:xfrm>
          <a:prstGeom prst="rect">
            <a:avLst/>
          </a:prstGeom>
        </p:spPr>
      </p:pic>
      <p:sp>
        <p:nvSpPr>
          <p:cNvPr id="7" name="Bulle rectangulaire à coins arrondis 6"/>
          <p:cNvSpPr/>
          <p:nvPr/>
        </p:nvSpPr>
        <p:spPr>
          <a:xfrm>
            <a:off x="5867400" y="4286250"/>
            <a:ext cx="3048000" cy="1524000"/>
          </a:xfrm>
          <a:prstGeom prst="wedgeRoundRectCallout">
            <a:avLst>
              <a:gd name="adj1" fmla="val -42696"/>
              <a:gd name="adj2" fmla="val -63958"/>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1400" dirty="0" smtClean="0">
                <a:solidFill>
                  <a:schemeClr val="bg1"/>
                </a:solidFill>
                <a:latin typeface="Arial"/>
                <a:cs typeface="Arial"/>
              </a:rPr>
              <a:t>Pour la version dirigée, cette phrase devient :</a:t>
            </a:r>
          </a:p>
          <a:p>
            <a:pPr algn="ctr"/>
            <a:r>
              <a:rPr lang="fr-FR" sz="1400" dirty="0" smtClean="0">
                <a:solidFill>
                  <a:schemeClr val="bg1"/>
                </a:solidFill>
                <a:latin typeface="Arial"/>
                <a:cs typeface="Arial"/>
              </a:rPr>
              <a:t> « </a:t>
            </a:r>
            <a:r>
              <a:rPr lang="fr-FR" sz="1400" dirty="0" smtClean="0">
                <a:solidFill>
                  <a:schemeClr val="bg1"/>
                </a:solidFill>
                <a:latin typeface="Arial"/>
                <a:cs typeface="Arial"/>
              </a:rPr>
              <a:t>Attention, </a:t>
            </a:r>
            <a:r>
              <a:rPr lang="fr-FR" sz="1400" dirty="0" smtClean="0">
                <a:solidFill>
                  <a:schemeClr val="bg1"/>
                </a:solidFill>
                <a:latin typeface="Arial"/>
                <a:cs typeface="Arial"/>
              </a:rPr>
              <a:t>scientifiques en herbe, les résultats de votre expérimentation vous seront utiles pour relever le défi final! »</a:t>
            </a:r>
            <a:endParaRPr lang="fr-FR" sz="1400" dirty="0">
              <a:solidFill>
                <a:schemeClr val="bg1"/>
              </a:solidFill>
              <a:latin typeface="Arial"/>
              <a:cs typeface="Arial"/>
            </a:endParaRPr>
          </a:p>
        </p:txBody>
      </p:sp>
      <p:sp>
        <p:nvSpPr>
          <p:cNvPr id="8" name="Espace réservé du numéro de diapositive 7"/>
          <p:cNvSpPr>
            <a:spLocks noGrp="1"/>
          </p:cNvSpPr>
          <p:nvPr>
            <p:ph type="sldNum" sz="quarter" idx="12"/>
          </p:nvPr>
        </p:nvSpPr>
        <p:spPr/>
        <p:txBody>
          <a:bodyPr/>
          <a:lstStyle/>
          <a:p>
            <a:fld id="{EBF5CD18-686B-47A9-AFD5-66CE5FA52A66}" type="slidenum">
              <a:rPr lang="fr-FR" smtClean="0"/>
              <a:pPr/>
              <a:t>3</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 name="Image 4"/>
          <p:cNvPicPr>
            <a:picLocks noChangeAspect="1"/>
          </p:cNvPicPr>
          <p:nvPr/>
        </p:nvPicPr>
        <p:blipFill>
          <a:blip r:embed="rId3"/>
          <a:stretch>
            <a:fillRect/>
          </a:stretch>
        </p:blipFill>
        <p:spPr>
          <a:xfrm>
            <a:off x="527810" y="1600200"/>
            <a:ext cx="8311390" cy="3810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 name="Titre 1"/>
          <p:cNvSpPr>
            <a:spLocks noGrp="1"/>
          </p:cNvSpPr>
          <p:nvPr>
            <p:ph type="title"/>
          </p:nvPr>
        </p:nvSpPr>
        <p:spPr>
          <a:xfrm>
            <a:off x="228600" y="314979"/>
            <a:ext cx="7691719" cy="599421"/>
          </a:xfrm>
        </p:spPr>
        <p:txBody>
          <a:bodyPr/>
          <a:lstStyle/>
          <a:p>
            <a:pPr algn="l"/>
            <a:r>
              <a:rPr lang="fr-FR" sz="3200" dirty="0" smtClean="0">
                <a:solidFill>
                  <a:srgbClr val="000000"/>
                </a:solidFill>
              </a:rPr>
              <a:t>En page 1 : nommer les parties de la seringue</a:t>
            </a:r>
            <a:endParaRPr lang="fr-FR" sz="3200" dirty="0">
              <a:solidFill>
                <a:srgbClr val="000000"/>
              </a:solidFill>
            </a:endParaRPr>
          </a:p>
        </p:txBody>
      </p:sp>
      <p:sp>
        <p:nvSpPr>
          <p:cNvPr id="4" name="Bulle rectangulaire à coins arrondis 3"/>
          <p:cNvSpPr/>
          <p:nvPr/>
        </p:nvSpPr>
        <p:spPr>
          <a:xfrm>
            <a:off x="4953000" y="1219200"/>
            <a:ext cx="4038600" cy="1447800"/>
          </a:xfrm>
          <a:prstGeom prst="wedgeRoundRectCallout">
            <a:avLst>
              <a:gd name="adj1" fmla="val -31839"/>
              <a:gd name="adj2" fmla="val 64605"/>
              <a:gd name="adj3" fmla="val 16667"/>
            </a:avLst>
          </a:prstGeom>
          <a:ln w="12700" cap="flat" cmpd="sng" algn="ctr">
            <a:solidFill>
              <a:srgbClr val="000000"/>
            </a:solidFill>
            <a:prstDash val="solid"/>
            <a:round/>
            <a:headEnd type="none" w="med" len="med"/>
            <a:tailEnd type="none" w="med" len="med"/>
          </a:ln>
          <a:effectLst>
            <a:outerShdw blurRad="50800" dist="38100" dir="2700000">
              <a:srgbClr val="000000">
                <a:alpha val="43000"/>
              </a:srgbClr>
            </a:outerShdw>
            <a:reflection stA="50000" endPos="75000" dist="12700" dir="5400000" sy="-100000" algn="bl" rotWithShape="0"/>
          </a:effectLst>
        </p:spPr>
        <p:style>
          <a:lnRef idx="3">
            <a:schemeClr val="lt1"/>
          </a:lnRef>
          <a:fillRef idx="1">
            <a:schemeClr val="accent2"/>
          </a:fillRef>
          <a:effectRef idx="1">
            <a:schemeClr val="accent2"/>
          </a:effectRef>
          <a:fontRef idx="minor">
            <a:schemeClr val="lt1"/>
          </a:fontRef>
        </p:style>
        <p:txBody>
          <a:bodyPr rtlCol="0" anchor="ctr"/>
          <a:lstStyle/>
          <a:p>
            <a:r>
              <a:rPr lang="fr-FR" sz="1600" dirty="0" smtClean="0">
                <a:solidFill>
                  <a:srgbClr val="000000"/>
                </a:solidFill>
                <a:latin typeface="Arial"/>
                <a:cs typeface="Arial"/>
              </a:rPr>
              <a:t>Ces termes ne sont pas dans la</a:t>
            </a:r>
            <a:r>
              <a:rPr lang="fr-FR" sz="1600" dirty="0" smtClean="0">
                <a:solidFill>
                  <a:srgbClr val="000000"/>
                </a:solidFill>
                <a:latin typeface="Arial"/>
                <a:cs typeface="Arial"/>
              </a:rPr>
              <a:t> </a:t>
            </a:r>
            <a:r>
              <a:rPr lang="fr-FR" sz="1600" i="1" dirty="0" smtClean="0">
                <a:solidFill>
                  <a:srgbClr val="000000"/>
                </a:solidFill>
                <a:latin typeface="Arial"/>
                <a:cs typeface="Arial"/>
              </a:rPr>
              <a:t>Progression </a:t>
            </a:r>
            <a:r>
              <a:rPr lang="fr-FR" sz="1600" i="1" dirty="0" smtClean="0">
                <a:solidFill>
                  <a:srgbClr val="000000"/>
                </a:solidFill>
                <a:latin typeface="Arial"/>
                <a:cs typeface="Arial"/>
              </a:rPr>
              <a:t>des apprentissages </a:t>
            </a:r>
            <a:r>
              <a:rPr lang="fr-FR" sz="1600" dirty="0" smtClean="0">
                <a:solidFill>
                  <a:srgbClr val="000000"/>
                </a:solidFill>
                <a:latin typeface="Arial"/>
                <a:cs typeface="Arial"/>
              </a:rPr>
              <a:t>et ne font donc pas l’objet d’une évaluation.</a:t>
            </a:r>
          </a:p>
          <a:p>
            <a:endParaRPr lang="fr-FR" sz="1600" dirty="0" smtClean="0">
              <a:solidFill>
                <a:srgbClr val="000000"/>
              </a:solidFill>
              <a:latin typeface="Arial"/>
              <a:cs typeface="Arial"/>
            </a:endParaRPr>
          </a:p>
          <a:p>
            <a:r>
              <a:rPr lang="fr-FR" sz="1600" dirty="0" smtClean="0">
                <a:solidFill>
                  <a:srgbClr val="000000"/>
                </a:solidFill>
                <a:latin typeface="Arial"/>
                <a:cs typeface="Arial"/>
              </a:rPr>
              <a:t>Alors, pourquoi faire cet exercice?</a:t>
            </a:r>
            <a:endParaRPr lang="fr-FR" sz="1600" dirty="0">
              <a:solidFill>
                <a:srgbClr val="000000"/>
              </a:solidFill>
              <a:latin typeface="Arial"/>
              <a:cs typeface="Arial"/>
            </a:endParaRPr>
          </a:p>
        </p:txBody>
      </p:sp>
      <p:grpSp>
        <p:nvGrpSpPr>
          <p:cNvPr id="15" name="Grouper 14"/>
          <p:cNvGrpSpPr/>
          <p:nvPr/>
        </p:nvGrpSpPr>
        <p:grpSpPr>
          <a:xfrm>
            <a:off x="914400" y="3352800"/>
            <a:ext cx="7729819" cy="1592997"/>
            <a:chOff x="914400" y="3352800"/>
            <a:chExt cx="7729819" cy="1592997"/>
          </a:xfrm>
        </p:grpSpPr>
        <p:sp>
          <p:nvSpPr>
            <p:cNvPr id="7" name="ZoneTexte 6"/>
            <p:cNvSpPr txBox="1"/>
            <p:nvPr/>
          </p:nvSpPr>
          <p:spPr>
            <a:xfrm>
              <a:off x="4572000" y="3352800"/>
              <a:ext cx="1447800" cy="276999"/>
            </a:xfrm>
            <a:prstGeom prst="rect">
              <a:avLst/>
            </a:prstGeom>
            <a:noFill/>
          </p:spPr>
          <p:txBody>
            <a:bodyPr wrap="square" rtlCol="0">
              <a:spAutoFit/>
            </a:bodyPr>
            <a:lstStyle/>
            <a:p>
              <a:pPr algn="ctr"/>
              <a:r>
                <a:rPr lang="fr-FR" sz="1200" b="1" dirty="0" smtClean="0">
                  <a:solidFill>
                    <a:schemeClr val="accent1">
                      <a:lumMod val="75000"/>
                    </a:schemeClr>
                  </a:solidFill>
                  <a:latin typeface="Arial"/>
                  <a:cs typeface="Arial"/>
                </a:rPr>
                <a:t>corps (réservoir)</a:t>
              </a:r>
              <a:endParaRPr lang="fr-FR" sz="1200" b="1" dirty="0">
                <a:solidFill>
                  <a:schemeClr val="accent1">
                    <a:lumMod val="75000"/>
                  </a:schemeClr>
                </a:solidFill>
                <a:latin typeface="Arial"/>
                <a:cs typeface="Arial"/>
              </a:endParaRPr>
            </a:p>
          </p:txBody>
        </p:sp>
        <p:sp>
          <p:nvSpPr>
            <p:cNvPr id="8" name="ZoneTexte 7"/>
            <p:cNvSpPr txBox="1"/>
            <p:nvPr/>
          </p:nvSpPr>
          <p:spPr>
            <a:xfrm>
              <a:off x="914400" y="3962400"/>
              <a:ext cx="1447800" cy="276999"/>
            </a:xfrm>
            <a:prstGeom prst="rect">
              <a:avLst/>
            </a:prstGeom>
            <a:noFill/>
          </p:spPr>
          <p:txBody>
            <a:bodyPr wrap="square" rtlCol="0">
              <a:spAutoFit/>
            </a:bodyPr>
            <a:lstStyle/>
            <a:p>
              <a:pPr algn="ctr"/>
              <a:r>
                <a:rPr lang="fr-FR" sz="1200" b="1" dirty="0" smtClean="0">
                  <a:solidFill>
                    <a:schemeClr val="accent1">
                      <a:lumMod val="75000"/>
                    </a:schemeClr>
                  </a:solidFill>
                  <a:latin typeface="Arial"/>
                  <a:cs typeface="Arial"/>
                </a:rPr>
                <a:t>embout</a:t>
              </a:r>
              <a:endParaRPr lang="fr-FR" sz="1200" b="1" dirty="0">
                <a:solidFill>
                  <a:schemeClr val="accent1">
                    <a:lumMod val="75000"/>
                  </a:schemeClr>
                </a:solidFill>
                <a:latin typeface="Arial"/>
                <a:cs typeface="Arial"/>
              </a:endParaRPr>
            </a:p>
          </p:txBody>
        </p:sp>
        <p:sp>
          <p:nvSpPr>
            <p:cNvPr id="9" name="ZoneTexte 8"/>
            <p:cNvSpPr txBox="1"/>
            <p:nvPr/>
          </p:nvSpPr>
          <p:spPr>
            <a:xfrm>
              <a:off x="6705600" y="3366700"/>
              <a:ext cx="1447800" cy="276999"/>
            </a:xfrm>
            <a:prstGeom prst="rect">
              <a:avLst/>
            </a:prstGeom>
            <a:noFill/>
          </p:spPr>
          <p:txBody>
            <a:bodyPr wrap="square" rtlCol="0">
              <a:spAutoFit/>
            </a:bodyPr>
            <a:lstStyle/>
            <a:p>
              <a:pPr algn="ctr"/>
              <a:r>
                <a:rPr lang="fr-FR" sz="1200" b="1" dirty="0" smtClean="0">
                  <a:solidFill>
                    <a:schemeClr val="accent1">
                      <a:lumMod val="75000"/>
                    </a:schemeClr>
                  </a:solidFill>
                  <a:latin typeface="Arial"/>
                  <a:cs typeface="Arial"/>
                </a:rPr>
                <a:t>piston</a:t>
              </a:r>
              <a:endParaRPr lang="fr-FR" sz="1200" b="1" dirty="0">
                <a:solidFill>
                  <a:schemeClr val="accent1">
                    <a:lumMod val="75000"/>
                  </a:schemeClr>
                </a:solidFill>
                <a:latin typeface="Arial"/>
                <a:cs typeface="Arial"/>
              </a:endParaRPr>
            </a:p>
          </p:txBody>
        </p:sp>
        <p:sp>
          <p:nvSpPr>
            <p:cNvPr id="10" name="ZoneTexte 9"/>
            <p:cNvSpPr txBox="1"/>
            <p:nvPr/>
          </p:nvSpPr>
          <p:spPr>
            <a:xfrm>
              <a:off x="7196419" y="3962400"/>
              <a:ext cx="1447800" cy="276999"/>
            </a:xfrm>
            <a:prstGeom prst="rect">
              <a:avLst/>
            </a:prstGeom>
            <a:noFill/>
          </p:spPr>
          <p:txBody>
            <a:bodyPr wrap="square" rtlCol="0">
              <a:spAutoFit/>
            </a:bodyPr>
            <a:lstStyle/>
            <a:p>
              <a:pPr algn="ctr"/>
              <a:r>
                <a:rPr lang="fr-FR" sz="1200" b="1" dirty="0" smtClean="0">
                  <a:solidFill>
                    <a:schemeClr val="accent1">
                      <a:lumMod val="75000"/>
                    </a:schemeClr>
                  </a:solidFill>
                  <a:latin typeface="Arial"/>
                  <a:cs typeface="Arial"/>
                </a:rPr>
                <a:t>poussoir</a:t>
              </a:r>
              <a:endParaRPr lang="fr-FR" sz="1200" b="1" dirty="0">
                <a:solidFill>
                  <a:schemeClr val="accent1">
                    <a:lumMod val="75000"/>
                  </a:schemeClr>
                </a:solidFill>
                <a:latin typeface="Arial"/>
                <a:cs typeface="Arial"/>
              </a:endParaRPr>
            </a:p>
          </p:txBody>
        </p:sp>
        <p:sp>
          <p:nvSpPr>
            <p:cNvPr id="12" name="ZoneTexte 11"/>
            <p:cNvSpPr txBox="1"/>
            <p:nvPr/>
          </p:nvSpPr>
          <p:spPr>
            <a:xfrm>
              <a:off x="6705599" y="4391799"/>
              <a:ext cx="1938619" cy="276999"/>
            </a:xfrm>
            <a:prstGeom prst="rect">
              <a:avLst/>
            </a:prstGeom>
            <a:noFill/>
          </p:spPr>
          <p:txBody>
            <a:bodyPr wrap="square" rtlCol="0">
              <a:spAutoFit/>
            </a:bodyPr>
            <a:lstStyle/>
            <a:p>
              <a:pPr algn="ctr"/>
              <a:r>
                <a:rPr lang="fr-FR" sz="1200" b="1" dirty="0" smtClean="0">
                  <a:solidFill>
                    <a:schemeClr val="accent1">
                      <a:lumMod val="75000"/>
                    </a:schemeClr>
                  </a:solidFill>
                  <a:latin typeface="Arial"/>
                  <a:cs typeface="Arial"/>
                </a:rPr>
                <a:t>anneau de retenue</a:t>
              </a:r>
              <a:endParaRPr lang="fr-FR" sz="1200" b="1" dirty="0">
                <a:solidFill>
                  <a:schemeClr val="accent1">
                    <a:lumMod val="75000"/>
                  </a:schemeClr>
                </a:solidFill>
                <a:latin typeface="Arial"/>
                <a:cs typeface="Arial"/>
              </a:endParaRPr>
            </a:p>
          </p:txBody>
        </p:sp>
        <p:sp>
          <p:nvSpPr>
            <p:cNvPr id="13" name="ZoneTexte 12"/>
            <p:cNvSpPr txBox="1"/>
            <p:nvPr/>
          </p:nvSpPr>
          <p:spPr>
            <a:xfrm>
              <a:off x="4419601" y="4668798"/>
              <a:ext cx="1752600" cy="276999"/>
            </a:xfrm>
            <a:prstGeom prst="rect">
              <a:avLst/>
            </a:prstGeom>
            <a:noFill/>
          </p:spPr>
          <p:txBody>
            <a:bodyPr wrap="square" rtlCol="0">
              <a:spAutoFit/>
            </a:bodyPr>
            <a:lstStyle/>
            <a:p>
              <a:pPr algn="ctr"/>
              <a:r>
                <a:rPr lang="fr-FR" sz="1200" b="1" dirty="0" smtClean="0">
                  <a:solidFill>
                    <a:schemeClr val="accent1">
                      <a:lumMod val="75000"/>
                    </a:schemeClr>
                  </a:solidFill>
                  <a:latin typeface="Arial"/>
                  <a:cs typeface="Arial"/>
                </a:rPr>
                <a:t>joint d’étanchéité</a:t>
              </a:r>
              <a:endParaRPr lang="fr-FR" sz="1200" b="1" dirty="0">
                <a:solidFill>
                  <a:schemeClr val="accent1">
                    <a:lumMod val="75000"/>
                  </a:schemeClr>
                </a:solidFill>
                <a:latin typeface="Arial"/>
                <a:cs typeface="Arial"/>
              </a:endParaRPr>
            </a:p>
          </p:txBody>
        </p:sp>
        <p:sp>
          <p:nvSpPr>
            <p:cNvPr id="14" name="ZoneTexte 13"/>
            <p:cNvSpPr txBox="1"/>
            <p:nvPr/>
          </p:nvSpPr>
          <p:spPr>
            <a:xfrm>
              <a:off x="1066800" y="4530298"/>
              <a:ext cx="1295400" cy="276999"/>
            </a:xfrm>
            <a:prstGeom prst="rect">
              <a:avLst/>
            </a:prstGeom>
            <a:noFill/>
          </p:spPr>
          <p:txBody>
            <a:bodyPr wrap="square" rtlCol="0">
              <a:spAutoFit/>
            </a:bodyPr>
            <a:lstStyle/>
            <a:p>
              <a:pPr algn="ctr"/>
              <a:r>
                <a:rPr lang="fr-FR" sz="1200" b="1" dirty="0" smtClean="0">
                  <a:solidFill>
                    <a:schemeClr val="accent1">
                      <a:lumMod val="75000"/>
                    </a:schemeClr>
                  </a:solidFill>
                  <a:latin typeface="Arial"/>
                  <a:cs typeface="Arial"/>
                </a:rPr>
                <a:t>graduations</a:t>
              </a:r>
              <a:endParaRPr lang="fr-FR" sz="1200" b="1" dirty="0">
                <a:solidFill>
                  <a:schemeClr val="accent1">
                    <a:lumMod val="75000"/>
                  </a:schemeClr>
                </a:solidFill>
                <a:latin typeface="Arial"/>
                <a:cs typeface="Arial"/>
              </a:endParaRPr>
            </a:p>
          </p:txBody>
        </p:sp>
      </p:grpSp>
      <p:sp>
        <p:nvSpPr>
          <p:cNvPr id="16" name="Espace réservé du numéro de diapositive 15"/>
          <p:cNvSpPr>
            <a:spLocks noGrp="1"/>
          </p:cNvSpPr>
          <p:nvPr>
            <p:ph type="sldNum" sz="quarter" idx="12"/>
          </p:nvPr>
        </p:nvSpPr>
        <p:spPr/>
        <p:txBody>
          <a:bodyPr/>
          <a:lstStyle/>
          <a:p>
            <a:fld id="{EBF5CD18-686B-47A9-AFD5-66CE5FA52A66}" type="slidenum">
              <a:rPr lang="fr-FR" smtClean="0"/>
              <a:pPr/>
              <a:t>4</a:t>
            </a:fld>
            <a:endParaRPr lang="fr-F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6" name="Image 5"/>
          <p:cNvPicPr>
            <a:picLocks noChangeAspect="1"/>
          </p:cNvPicPr>
          <p:nvPr/>
        </p:nvPicPr>
        <p:blipFill>
          <a:blip r:embed="rId2"/>
          <a:stretch>
            <a:fillRect/>
          </a:stretch>
        </p:blipFill>
        <p:spPr>
          <a:xfrm>
            <a:off x="609600" y="1143000"/>
            <a:ext cx="4198231" cy="51816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2" name="Titre 1"/>
          <p:cNvSpPr>
            <a:spLocks noGrp="1"/>
          </p:cNvSpPr>
          <p:nvPr>
            <p:ph type="title"/>
          </p:nvPr>
        </p:nvSpPr>
        <p:spPr>
          <a:xfrm>
            <a:off x="228600" y="233689"/>
            <a:ext cx="8763000" cy="599421"/>
          </a:xfrm>
        </p:spPr>
        <p:txBody>
          <a:bodyPr/>
          <a:lstStyle/>
          <a:p>
            <a:r>
              <a:rPr lang="fr-FR" sz="3200" dirty="0" smtClean="0">
                <a:solidFill>
                  <a:srgbClr val="000000"/>
                </a:solidFill>
              </a:rPr>
              <a:t>En page 2 et au haut de la page 3</a:t>
            </a:r>
            <a:endParaRPr lang="fr-FR" sz="3200" dirty="0">
              <a:solidFill>
                <a:srgbClr val="000000"/>
              </a:solidFill>
            </a:endParaRPr>
          </a:p>
        </p:txBody>
      </p:sp>
      <p:sp>
        <p:nvSpPr>
          <p:cNvPr id="4" name="Bulle rectangulaire à coins arrondis 3"/>
          <p:cNvSpPr/>
          <p:nvPr/>
        </p:nvSpPr>
        <p:spPr>
          <a:xfrm>
            <a:off x="4038600" y="3276600"/>
            <a:ext cx="4953000" cy="3124200"/>
          </a:xfrm>
          <a:prstGeom prst="wedgeRoundRectCallout">
            <a:avLst>
              <a:gd name="adj1" fmla="val -39627"/>
              <a:gd name="adj2" fmla="val -69487"/>
              <a:gd name="adj3" fmla="val 16667"/>
            </a:avLst>
          </a:prstGeom>
        </p:spPr>
        <p:style>
          <a:lnRef idx="3">
            <a:schemeClr val="lt1"/>
          </a:lnRef>
          <a:fillRef idx="1">
            <a:schemeClr val="accent6"/>
          </a:fillRef>
          <a:effectRef idx="1">
            <a:schemeClr val="accent6"/>
          </a:effectRef>
          <a:fontRef idx="minor">
            <a:schemeClr val="lt1"/>
          </a:fontRef>
        </p:style>
        <p:txBody>
          <a:bodyPr rtlCol="0" anchor="ctr"/>
          <a:lstStyle/>
          <a:p>
            <a:r>
              <a:rPr lang="fr-FR" sz="1600" dirty="0" smtClean="0">
                <a:solidFill>
                  <a:srgbClr val="000000"/>
                </a:solidFill>
                <a:latin typeface="Arial"/>
                <a:cs typeface="Arial"/>
              </a:rPr>
              <a:t>Avant de relever le défi, il faut en connaître un peu plus sur le fonctionnement de la seringue.</a:t>
            </a:r>
          </a:p>
          <a:p>
            <a:endParaRPr lang="fr-FR" sz="1600" dirty="0" smtClean="0">
              <a:solidFill>
                <a:srgbClr val="000000"/>
              </a:solidFill>
              <a:latin typeface="Arial"/>
              <a:cs typeface="Arial"/>
            </a:endParaRPr>
          </a:p>
          <a:p>
            <a:r>
              <a:rPr lang="fr-FR" sz="1600" dirty="0" smtClean="0">
                <a:solidFill>
                  <a:srgbClr val="000000"/>
                </a:solidFill>
                <a:latin typeface="Arial"/>
                <a:cs typeface="Arial"/>
              </a:rPr>
              <a:t>Pas à pas, en utilisant une seringue et un compte-</a:t>
            </a:r>
            <a:r>
              <a:rPr lang="fr-FR" sz="1600" dirty="0" smtClean="0">
                <a:solidFill>
                  <a:srgbClr val="000000"/>
                </a:solidFill>
                <a:latin typeface="Arial"/>
                <a:cs typeface="Arial"/>
              </a:rPr>
              <a:t>goutte, </a:t>
            </a:r>
            <a:r>
              <a:rPr lang="fr-FR" sz="1600" dirty="0" smtClean="0">
                <a:solidFill>
                  <a:srgbClr val="000000"/>
                </a:solidFill>
                <a:latin typeface="Arial"/>
                <a:cs typeface="Arial"/>
              </a:rPr>
              <a:t>on observe et comprend leur fonctionnement.</a:t>
            </a:r>
          </a:p>
          <a:p>
            <a:endParaRPr lang="fr-FR" sz="1600" dirty="0" smtClean="0">
              <a:solidFill>
                <a:srgbClr val="000000"/>
              </a:solidFill>
              <a:latin typeface="Arial"/>
              <a:cs typeface="Arial"/>
            </a:endParaRPr>
          </a:p>
          <a:p>
            <a:r>
              <a:rPr lang="fr-FR" sz="1600" dirty="0" smtClean="0">
                <a:solidFill>
                  <a:srgbClr val="000000"/>
                </a:solidFill>
                <a:latin typeface="Arial"/>
                <a:cs typeface="Arial"/>
              </a:rPr>
              <a:t>On propose de compléter le tout par une démonstration avec une paille, une bouteille de plastique et un verre (en diapositive 6), ce qui permet d’échanger et de compléter le haut de la page 3.</a:t>
            </a:r>
            <a:endParaRPr lang="fr-FR" sz="1600" dirty="0">
              <a:solidFill>
                <a:srgbClr val="000000"/>
              </a:solidFill>
              <a:latin typeface="Arial"/>
              <a:cs typeface="Arial"/>
            </a:endParaRPr>
          </a:p>
        </p:txBody>
      </p:sp>
      <p:pic>
        <p:nvPicPr>
          <p:cNvPr id="7" name="Image 6"/>
          <p:cNvPicPr>
            <a:picLocks noChangeAspect="1"/>
          </p:cNvPicPr>
          <p:nvPr/>
        </p:nvPicPr>
        <p:blipFill>
          <a:blip r:embed="rId3"/>
          <a:stretch>
            <a:fillRect/>
          </a:stretch>
        </p:blipFill>
        <p:spPr>
          <a:xfrm>
            <a:off x="4552950" y="1183314"/>
            <a:ext cx="4438650" cy="1735472"/>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sp>
        <p:nvSpPr>
          <p:cNvPr id="8" name="Espace réservé du numéro de diapositive 7"/>
          <p:cNvSpPr>
            <a:spLocks noGrp="1"/>
          </p:cNvSpPr>
          <p:nvPr>
            <p:ph type="sldNum" sz="quarter" idx="12"/>
          </p:nvPr>
        </p:nvSpPr>
        <p:spPr/>
        <p:txBody>
          <a:bodyPr/>
          <a:lstStyle/>
          <a:p>
            <a:fld id="{EBF5CD18-686B-47A9-AFD5-66CE5FA52A66}" type="slidenum">
              <a:rPr lang="fr-FR" smtClean="0"/>
              <a:pPr/>
              <a:t>5</a:t>
            </a:fld>
            <a:endParaRPr lang="fr-F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726141" y="53368"/>
            <a:ext cx="7691719" cy="861032"/>
          </a:xfrm>
        </p:spPr>
        <p:txBody>
          <a:bodyPr/>
          <a:lstStyle/>
          <a:p>
            <a:r>
              <a:rPr lang="fr-FR" sz="3600" dirty="0" smtClean="0">
                <a:solidFill>
                  <a:srgbClr val="000000"/>
                </a:solidFill>
              </a:rPr>
              <a:t>En page 3 : trois démonstrations</a:t>
            </a:r>
            <a:endParaRPr lang="fr-FR" sz="3600" dirty="0">
              <a:solidFill>
                <a:srgbClr val="000000"/>
              </a:solidFill>
            </a:endParaRPr>
          </a:p>
        </p:txBody>
      </p:sp>
      <p:sp>
        <p:nvSpPr>
          <p:cNvPr id="5" name="Espace réservé du numéro de diapositive 4"/>
          <p:cNvSpPr>
            <a:spLocks noGrp="1"/>
          </p:cNvSpPr>
          <p:nvPr>
            <p:ph type="sldNum" sz="quarter" idx="12"/>
          </p:nvPr>
        </p:nvSpPr>
        <p:spPr/>
        <p:txBody>
          <a:bodyPr/>
          <a:lstStyle/>
          <a:p>
            <a:fld id="{EBF5CD18-686B-47A9-AFD5-66CE5FA52A66}" type="slidenum">
              <a:rPr lang="fr-FR" smtClean="0"/>
              <a:pPr/>
              <a:t>6</a:t>
            </a:fld>
            <a:endParaRPr lang="fr-FR"/>
          </a:p>
        </p:txBody>
      </p:sp>
      <p:grpSp>
        <p:nvGrpSpPr>
          <p:cNvPr id="16" name="Grouper 15"/>
          <p:cNvGrpSpPr/>
          <p:nvPr/>
        </p:nvGrpSpPr>
        <p:grpSpPr>
          <a:xfrm>
            <a:off x="381000" y="1234100"/>
            <a:ext cx="2430000" cy="3609332"/>
            <a:chOff x="381000" y="1234100"/>
            <a:chExt cx="2430000" cy="3609332"/>
          </a:xfrm>
        </p:grpSpPr>
        <p:pic>
          <p:nvPicPr>
            <p:cNvPr id="6" name="Image 5" descr="IMG_1461.jpg"/>
            <p:cNvPicPr>
              <a:picLocks noChangeAspect="1"/>
            </p:cNvPicPr>
            <p:nvPr/>
          </p:nvPicPr>
          <p:blipFill>
            <a:blip r:embed="rId3"/>
            <a:stretch>
              <a:fillRect/>
            </a:stretch>
          </p:blipFill>
          <p:spPr>
            <a:xfrm>
              <a:off x="381000" y="1234100"/>
              <a:ext cx="2430000" cy="3240000"/>
            </a:xfrm>
            <a:prstGeom prst="rect">
              <a:avLst/>
            </a:prstGeom>
          </p:spPr>
        </p:pic>
        <p:sp>
          <p:nvSpPr>
            <p:cNvPr id="11" name="ZoneTexte 10"/>
            <p:cNvSpPr txBox="1"/>
            <p:nvPr/>
          </p:nvSpPr>
          <p:spPr>
            <a:xfrm>
              <a:off x="381000" y="4474100"/>
              <a:ext cx="2430000" cy="369332"/>
            </a:xfrm>
            <a:prstGeom prst="rect">
              <a:avLst/>
            </a:prstGeom>
            <a:noFill/>
          </p:spPr>
          <p:txBody>
            <a:bodyPr wrap="square" rtlCol="0">
              <a:spAutoFit/>
            </a:bodyPr>
            <a:lstStyle/>
            <a:p>
              <a:pPr algn="ctr"/>
              <a:r>
                <a:rPr lang="fr-FR" b="1" dirty="0" smtClean="0">
                  <a:latin typeface="Arial"/>
                  <a:cs typeface="Arial"/>
                </a:rPr>
                <a:t>La paille</a:t>
              </a:r>
              <a:endParaRPr lang="fr-FR" b="1" dirty="0">
                <a:latin typeface="Arial"/>
                <a:cs typeface="Arial"/>
              </a:endParaRPr>
            </a:p>
          </p:txBody>
        </p:sp>
      </p:grpSp>
      <p:grpSp>
        <p:nvGrpSpPr>
          <p:cNvPr id="15" name="Grouper 14"/>
          <p:cNvGrpSpPr/>
          <p:nvPr/>
        </p:nvGrpSpPr>
        <p:grpSpPr>
          <a:xfrm>
            <a:off x="3352800" y="1752600"/>
            <a:ext cx="2430000" cy="3609332"/>
            <a:chOff x="3352800" y="1752600"/>
            <a:chExt cx="2430000" cy="3609332"/>
          </a:xfrm>
        </p:grpSpPr>
        <p:pic>
          <p:nvPicPr>
            <p:cNvPr id="9" name="Image 8" descr="IMG_1474.jpg"/>
            <p:cNvPicPr>
              <a:picLocks noChangeAspect="1"/>
            </p:cNvPicPr>
            <p:nvPr/>
          </p:nvPicPr>
          <p:blipFill>
            <a:blip r:embed="rId4"/>
            <a:stretch>
              <a:fillRect/>
            </a:stretch>
          </p:blipFill>
          <p:spPr>
            <a:xfrm>
              <a:off x="3352800" y="1752600"/>
              <a:ext cx="2430000" cy="3240000"/>
            </a:xfrm>
            <a:prstGeom prst="rect">
              <a:avLst/>
            </a:prstGeom>
          </p:spPr>
        </p:pic>
        <p:sp>
          <p:nvSpPr>
            <p:cNvPr id="12" name="ZoneTexte 11"/>
            <p:cNvSpPr txBox="1"/>
            <p:nvPr/>
          </p:nvSpPr>
          <p:spPr>
            <a:xfrm>
              <a:off x="3352800" y="4992600"/>
              <a:ext cx="2430000" cy="369332"/>
            </a:xfrm>
            <a:prstGeom prst="rect">
              <a:avLst/>
            </a:prstGeom>
            <a:noFill/>
          </p:spPr>
          <p:txBody>
            <a:bodyPr wrap="square" rtlCol="0">
              <a:spAutoFit/>
            </a:bodyPr>
            <a:lstStyle/>
            <a:p>
              <a:pPr algn="ctr"/>
              <a:r>
                <a:rPr lang="fr-FR" b="1" dirty="0" smtClean="0">
                  <a:latin typeface="Arial"/>
                  <a:cs typeface="Arial"/>
                </a:rPr>
                <a:t>Le verre</a:t>
              </a:r>
              <a:endParaRPr lang="fr-FR" b="1" dirty="0">
                <a:latin typeface="Arial"/>
                <a:cs typeface="Arial"/>
              </a:endParaRPr>
            </a:p>
          </p:txBody>
        </p:sp>
      </p:grpSp>
      <p:grpSp>
        <p:nvGrpSpPr>
          <p:cNvPr id="14" name="Grouper 13"/>
          <p:cNvGrpSpPr/>
          <p:nvPr/>
        </p:nvGrpSpPr>
        <p:grpSpPr>
          <a:xfrm>
            <a:off x="6281400" y="2484768"/>
            <a:ext cx="2454600" cy="3609332"/>
            <a:chOff x="6281400" y="2484768"/>
            <a:chExt cx="2454600" cy="3609332"/>
          </a:xfrm>
        </p:grpSpPr>
        <p:pic>
          <p:nvPicPr>
            <p:cNvPr id="10" name="Image 9" descr="IMG_1482.jpg"/>
            <p:cNvPicPr>
              <a:picLocks noChangeAspect="1"/>
            </p:cNvPicPr>
            <p:nvPr/>
          </p:nvPicPr>
          <p:blipFill>
            <a:blip r:embed="rId5"/>
            <a:stretch>
              <a:fillRect/>
            </a:stretch>
          </p:blipFill>
          <p:spPr>
            <a:xfrm>
              <a:off x="6306000" y="2484768"/>
              <a:ext cx="2430000" cy="3240000"/>
            </a:xfrm>
            <a:prstGeom prst="rect">
              <a:avLst/>
            </a:prstGeom>
          </p:spPr>
        </p:pic>
        <p:sp>
          <p:nvSpPr>
            <p:cNvPr id="13" name="ZoneTexte 12"/>
            <p:cNvSpPr txBox="1"/>
            <p:nvPr/>
          </p:nvSpPr>
          <p:spPr>
            <a:xfrm>
              <a:off x="6281400" y="5724768"/>
              <a:ext cx="2430000" cy="369332"/>
            </a:xfrm>
            <a:prstGeom prst="rect">
              <a:avLst/>
            </a:prstGeom>
            <a:noFill/>
          </p:spPr>
          <p:txBody>
            <a:bodyPr wrap="square" rtlCol="0">
              <a:spAutoFit/>
            </a:bodyPr>
            <a:lstStyle/>
            <a:p>
              <a:pPr algn="ctr"/>
              <a:r>
                <a:rPr lang="fr-FR" b="1" dirty="0" smtClean="0">
                  <a:latin typeface="Arial"/>
                  <a:cs typeface="Arial"/>
                </a:rPr>
                <a:t>La bouteille</a:t>
              </a:r>
              <a:endParaRPr lang="fr-FR" b="1" dirty="0">
                <a:latin typeface="Arial"/>
                <a:cs typeface="Arial"/>
              </a:endParaRPr>
            </a:p>
          </p:txBody>
        </p:sp>
      </p:grpSp>
      <p:sp>
        <p:nvSpPr>
          <p:cNvPr id="17" name="ZoneTexte 16"/>
          <p:cNvSpPr txBox="1"/>
          <p:nvPr/>
        </p:nvSpPr>
        <p:spPr>
          <a:xfrm>
            <a:off x="381000" y="5632435"/>
            <a:ext cx="3886200" cy="923330"/>
          </a:xfrm>
          <a:prstGeom prst="rect">
            <a:avLst/>
          </a:prstGeom>
          <a:noFill/>
        </p:spPr>
        <p:txBody>
          <a:bodyPr wrap="square" rtlCol="0">
            <a:spAutoFit/>
          </a:bodyPr>
          <a:lstStyle/>
          <a:p>
            <a:pPr algn="ctr"/>
            <a:r>
              <a:rPr lang="fr-FR" dirty="0" smtClean="0">
                <a:latin typeface="Arial"/>
                <a:cs typeface="Arial"/>
              </a:rPr>
              <a:t>Pour découvrir comment faire les démonstrations, consulter les </a:t>
            </a:r>
            <a:r>
              <a:rPr lang="fr-FR" smtClean="0">
                <a:latin typeface="Arial"/>
                <a:cs typeface="Arial"/>
              </a:rPr>
              <a:t>diapositives 15 à 20.</a:t>
            </a:r>
            <a:endParaRPr lang="fr-FR" dirty="0">
              <a:latin typeface="Arial"/>
              <a:cs typeface="Aria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0" y="314979"/>
            <a:ext cx="9144000" cy="599421"/>
          </a:xfrm>
        </p:spPr>
        <p:txBody>
          <a:bodyPr/>
          <a:lstStyle/>
          <a:p>
            <a:r>
              <a:rPr lang="fr-FR" sz="2800" b="1" dirty="0" smtClean="0">
                <a:solidFill>
                  <a:srgbClr val="000000"/>
                </a:solidFill>
              </a:rPr>
              <a:t>En page 3 : on précise le défi et l’élève émet son hypothèse</a:t>
            </a:r>
            <a:endParaRPr lang="fr-FR" sz="2800" b="1" dirty="0">
              <a:solidFill>
                <a:srgbClr val="000000"/>
              </a:solidFill>
            </a:endParaRPr>
          </a:p>
        </p:txBody>
      </p:sp>
      <p:sp>
        <p:nvSpPr>
          <p:cNvPr id="5" name="Espace réservé du numéro de diapositive 4"/>
          <p:cNvSpPr>
            <a:spLocks noGrp="1"/>
          </p:cNvSpPr>
          <p:nvPr>
            <p:ph type="sldNum" sz="quarter" idx="12"/>
          </p:nvPr>
        </p:nvSpPr>
        <p:spPr/>
        <p:txBody>
          <a:bodyPr/>
          <a:lstStyle/>
          <a:p>
            <a:fld id="{EBF5CD18-686B-47A9-AFD5-66CE5FA52A66}" type="slidenum">
              <a:rPr lang="fr-FR" smtClean="0"/>
              <a:pPr/>
              <a:t>7</a:t>
            </a:fld>
            <a:endParaRPr lang="fr-FR"/>
          </a:p>
        </p:txBody>
      </p:sp>
      <p:pic>
        <p:nvPicPr>
          <p:cNvPr id="8" name="Image 7"/>
          <p:cNvPicPr>
            <a:picLocks noChangeAspect="1"/>
          </p:cNvPicPr>
          <p:nvPr/>
        </p:nvPicPr>
        <p:blipFill>
          <a:blip r:embed="rId3"/>
          <a:stretch>
            <a:fillRect/>
          </a:stretch>
        </p:blipFill>
        <p:spPr>
          <a:xfrm>
            <a:off x="1047750" y="1600200"/>
            <a:ext cx="7048500" cy="41148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9" name="Bulle rectangulaire à coins arrondis 8"/>
          <p:cNvSpPr/>
          <p:nvPr/>
        </p:nvSpPr>
        <p:spPr>
          <a:xfrm>
            <a:off x="5867400" y="2438400"/>
            <a:ext cx="3048000" cy="1524000"/>
          </a:xfrm>
          <a:prstGeom prst="wedgeRoundRectCallout">
            <a:avLst>
              <a:gd name="adj1" fmla="val -42696"/>
              <a:gd name="adj2" fmla="val -63958"/>
              <a:gd name="adj3" fmla="val 16667"/>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sz="1400" dirty="0" smtClean="0">
                <a:solidFill>
                  <a:schemeClr val="bg1"/>
                </a:solidFill>
                <a:latin typeface="Arial"/>
                <a:cs typeface="Arial"/>
              </a:rPr>
              <a:t>Pour la version dirigée, cette phrase devient :</a:t>
            </a:r>
          </a:p>
          <a:p>
            <a:pPr algn="ctr"/>
            <a:r>
              <a:rPr lang="fr-FR" sz="1400" dirty="0" smtClean="0">
                <a:solidFill>
                  <a:schemeClr val="bg1"/>
                </a:solidFill>
                <a:latin typeface="Arial"/>
                <a:cs typeface="Arial"/>
              </a:rPr>
              <a:t> « Vous devez garder des traces de vos résultats. »</a:t>
            </a:r>
            <a:endParaRPr lang="fr-FR" sz="1400" dirty="0">
              <a:solidFill>
                <a:schemeClr val="bg1"/>
              </a:solidFill>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228600" y="314979"/>
            <a:ext cx="7691719" cy="599421"/>
          </a:xfrm>
        </p:spPr>
        <p:txBody>
          <a:bodyPr/>
          <a:lstStyle/>
          <a:p>
            <a:pPr algn="l"/>
            <a:r>
              <a:rPr lang="fr-FR" sz="3600" dirty="0" smtClean="0">
                <a:solidFill>
                  <a:srgbClr val="000000"/>
                </a:solidFill>
              </a:rPr>
              <a:t>En page 4, version ouverte…</a:t>
            </a:r>
            <a:endParaRPr lang="fr-FR" sz="3600" dirty="0">
              <a:solidFill>
                <a:srgbClr val="000000"/>
              </a:solidFill>
            </a:endParaRPr>
          </a:p>
        </p:txBody>
      </p:sp>
      <p:sp>
        <p:nvSpPr>
          <p:cNvPr id="4" name="Espace réservé du numéro de diapositive 3"/>
          <p:cNvSpPr>
            <a:spLocks noGrp="1"/>
          </p:cNvSpPr>
          <p:nvPr>
            <p:ph type="sldNum" sz="quarter" idx="12"/>
          </p:nvPr>
        </p:nvSpPr>
        <p:spPr/>
        <p:txBody>
          <a:bodyPr/>
          <a:lstStyle/>
          <a:p>
            <a:fld id="{EBF5CD18-686B-47A9-AFD5-66CE5FA52A66}" type="slidenum">
              <a:rPr lang="fr-FR" smtClean="0"/>
              <a:pPr/>
              <a:t>8</a:t>
            </a:fld>
            <a:endParaRPr lang="fr-FR"/>
          </a:p>
        </p:txBody>
      </p:sp>
      <p:pic>
        <p:nvPicPr>
          <p:cNvPr id="5" name="Image 4"/>
          <p:cNvPicPr>
            <a:picLocks noChangeAspect="1"/>
          </p:cNvPicPr>
          <p:nvPr/>
        </p:nvPicPr>
        <p:blipFill>
          <a:blip r:embed="rId3"/>
          <a:stretch>
            <a:fillRect/>
          </a:stretch>
        </p:blipFill>
        <p:spPr>
          <a:xfrm>
            <a:off x="3581400" y="956350"/>
            <a:ext cx="4834286" cy="54000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re 1"/>
          <p:cNvSpPr>
            <a:spLocks noGrp="1"/>
          </p:cNvSpPr>
          <p:nvPr>
            <p:ph type="title"/>
          </p:nvPr>
        </p:nvSpPr>
        <p:spPr>
          <a:xfrm>
            <a:off x="228600" y="314979"/>
            <a:ext cx="7691719" cy="599421"/>
          </a:xfrm>
        </p:spPr>
        <p:txBody>
          <a:bodyPr/>
          <a:lstStyle/>
          <a:p>
            <a:pPr algn="l"/>
            <a:r>
              <a:rPr lang="fr-FR" sz="3600" dirty="0" smtClean="0">
                <a:solidFill>
                  <a:srgbClr val="000000"/>
                </a:solidFill>
              </a:rPr>
              <a:t>… ou version dirigée!</a:t>
            </a:r>
            <a:endParaRPr lang="fr-FR" sz="3600" dirty="0">
              <a:solidFill>
                <a:srgbClr val="000000"/>
              </a:solidFill>
            </a:endParaRPr>
          </a:p>
        </p:txBody>
      </p:sp>
      <p:sp>
        <p:nvSpPr>
          <p:cNvPr id="5" name="Bulle rectangulaire à coins arrondis 4"/>
          <p:cNvSpPr/>
          <p:nvPr/>
        </p:nvSpPr>
        <p:spPr>
          <a:xfrm>
            <a:off x="228600" y="2933700"/>
            <a:ext cx="3048000" cy="1600200"/>
          </a:xfrm>
          <a:prstGeom prst="wedgeRoundRectCallout">
            <a:avLst>
              <a:gd name="adj1" fmla="val 71454"/>
              <a:gd name="adj2" fmla="val 37744"/>
              <a:gd name="adj3" fmla="val 16667"/>
            </a:avLst>
          </a:prstGeom>
          <a:effectLst>
            <a:reflection blurRad="6350" stA="52000" endA="300" endPos="35000" dir="5400000" sy="-100000" algn="bl" rotWithShape="0"/>
          </a:effectLst>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fr-FR" dirty="0" smtClean="0">
                <a:solidFill>
                  <a:schemeClr val="tx1"/>
                </a:solidFill>
                <a:latin typeface="Arial"/>
                <a:cs typeface="Arial"/>
              </a:rPr>
              <a:t>Choisissez un angle et conservez-le pour tous les essais.</a:t>
            </a:r>
            <a:endParaRPr lang="fr-FR" dirty="0">
              <a:solidFill>
                <a:schemeClr val="tx1"/>
              </a:solidFill>
              <a:latin typeface="Arial"/>
              <a:cs typeface="Arial"/>
            </a:endParaRPr>
          </a:p>
        </p:txBody>
      </p:sp>
      <p:sp>
        <p:nvSpPr>
          <p:cNvPr id="6" name="Espace réservé du numéro de diapositive 5"/>
          <p:cNvSpPr>
            <a:spLocks noGrp="1"/>
          </p:cNvSpPr>
          <p:nvPr>
            <p:ph type="sldNum" sz="quarter" idx="12"/>
          </p:nvPr>
        </p:nvSpPr>
        <p:spPr/>
        <p:txBody>
          <a:bodyPr/>
          <a:lstStyle/>
          <a:p>
            <a:fld id="{EBF5CD18-686B-47A9-AFD5-66CE5FA52A66}" type="slidenum">
              <a:rPr lang="fr-FR" smtClean="0"/>
              <a:pPr/>
              <a:t>9</a:t>
            </a:fld>
            <a:endParaRPr lang="fr-FR"/>
          </a:p>
        </p:txBody>
      </p:sp>
      <p:pic>
        <p:nvPicPr>
          <p:cNvPr id="7" name="Image 6"/>
          <p:cNvPicPr>
            <a:picLocks noChangeAspect="1"/>
          </p:cNvPicPr>
          <p:nvPr/>
        </p:nvPicPr>
        <p:blipFill>
          <a:blip r:embed="rId3"/>
          <a:stretch>
            <a:fillRect/>
          </a:stretch>
        </p:blipFill>
        <p:spPr>
          <a:xfrm>
            <a:off x="4191000" y="854075"/>
            <a:ext cx="4227420" cy="55022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Entrepris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ntreprise">
      <a:fillStyleLst>
        <a:solidFill>
          <a:schemeClr val="phClr"/>
        </a:solidFill>
        <a:blipFill rotWithShape="1">
          <a:blip xmlns:r="http://schemas.openxmlformats.org/officeDocument/2006/relationships" r:embed="rId1">
            <a:duotone>
              <a:schemeClr val="phClr">
                <a:shade val="30000"/>
                <a:alpha val="50000"/>
                <a:satMod val="150000"/>
              </a:schemeClr>
              <a:schemeClr val="phClr">
                <a:tint val="50000"/>
                <a:alpha val="10000"/>
                <a:satMod val="150000"/>
              </a:schemeClr>
            </a:duotone>
          </a:blip>
          <a:stretch/>
        </a:blipFill>
        <a:blipFill rotWithShape="1">
          <a:blip xmlns:r="http://schemas.openxmlformats.org/officeDocument/2006/relationships" r:embed="rId2">
            <a:duotone>
              <a:schemeClr val="phClr">
                <a:shade val="30000"/>
                <a:alpha val="50000"/>
                <a:satMod val="150000"/>
              </a:schemeClr>
              <a:schemeClr val="phClr">
                <a:tint val="50000"/>
                <a:alpha val="10000"/>
                <a:satMod val="150000"/>
              </a:schemeClr>
            </a:duotone>
          </a:blip>
          <a:stretch/>
        </a:blipFill>
      </a:fillStyleLst>
      <a:lnStyleLst>
        <a:ln w="19050" cap="flat" cmpd="sng" algn="ctr">
          <a:solidFill>
            <a:schemeClr val="phClr">
              <a:shade val="95000"/>
              <a:satMod val="105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innerShdw blurRad="76200" dist="25400" dir="13500000">
              <a:srgbClr val="4B4B4B">
                <a:alpha val="75000"/>
              </a:srgbClr>
            </a:innerShdw>
          </a:effectLst>
        </a:effectStyle>
      </a:effectStyleLst>
      <a:bgFillStyleLst>
        <a:solidFill>
          <a:schemeClr val="phClr"/>
        </a:solidFill>
        <a:blipFill rotWithShape="1">
          <a:blip xmlns:r="http://schemas.openxmlformats.org/officeDocument/2006/relationships" r:embed="rId3">
            <a:duotone>
              <a:schemeClr val="phClr">
                <a:shade val="10000"/>
                <a:alpha val="30000"/>
                <a:satMod val="60000"/>
              </a:schemeClr>
              <a:schemeClr val="phClr">
                <a:tint val="20000"/>
                <a:alpha val="5000"/>
                <a:satMod val="300000"/>
              </a:schemeClr>
            </a:duotone>
          </a:blip>
          <a:stretch/>
        </a:blipFill>
        <a:blipFill rotWithShape="1">
          <a:blip xmlns:r="http://schemas.openxmlformats.org/officeDocument/2006/relationships" r:embed="rId4">
            <a:duotone>
              <a:schemeClr val="phClr">
                <a:shade val="30000"/>
                <a:alpha val="50000"/>
                <a:satMod val="150000"/>
              </a:schemeClr>
              <a:schemeClr val="phClr">
                <a:tint val="50000"/>
                <a:alpha val="10000"/>
                <a:satMod val="1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Randonnée.thmx</Template>
  <TotalTime>6227</TotalTime>
  <Words>1379</Words>
  <Application>Microsoft Macintosh PowerPoint</Application>
  <PresentationFormat>Présentation à l'écran (4:3)</PresentationFormat>
  <Paragraphs>143</Paragraphs>
  <Slides>20</Slides>
  <Notes>13</Notes>
  <HiddenSlides>0</HiddenSlides>
  <MMClips>0</MMClips>
  <ScaleCrop>false</ScaleCrop>
  <HeadingPairs>
    <vt:vector size="4" baseType="variant">
      <vt:variant>
        <vt:lpstr>Modèle de conception</vt:lpstr>
      </vt:variant>
      <vt:variant>
        <vt:i4>1</vt:i4>
      </vt:variant>
      <vt:variant>
        <vt:lpstr>Titres des diapositives</vt:lpstr>
      </vt:variant>
      <vt:variant>
        <vt:i4>20</vt:i4>
      </vt:variant>
    </vt:vector>
  </HeadingPairs>
  <TitlesOfParts>
    <vt:vector size="21" baseType="lpstr">
      <vt:lpstr>Entreprise</vt:lpstr>
      <vt:lpstr>Enseigner  Science et technologie au primaire  Eau les mains! : le canon à eau Exploration de la SAÉ</vt:lpstr>
      <vt:lpstr>Vous avez 20 minutes pour explorer la SAÉ.  Voici quelques conseils pour cette exploration :</vt:lpstr>
      <vt:lpstr>Le défi</vt:lpstr>
      <vt:lpstr>En page 1 : nommer les parties de la seringue</vt:lpstr>
      <vt:lpstr>En page 2 et au haut de la page 3</vt:lpstr>
      <vt:lpstr>En page 3 : trois démonstrations</vt:lpstr>
      <vt:lpstr>En page 3 : on précise le défi et l’élève émet son hypothèse</vt:lpstr>
      <vt:lpstr>En page 4, version ouverte…</vt:lpstr>
      <vt:lpstr>… ou version dirigée!</vt:lpstr>
      <vt:lpstr>Les résultats (version dirigée)</vt:lpstr>
      <vt:lpstr>Maintenant,  c’est le temps d’essayer!</vt:lpstr>
      <vt:lpstr>En page 6 : on complète le processus et on utilise des « raccourcis pédagogiques », au besoin.</vt:lpstr>
      <vt:lpstr>Finalement, on complète le bilan des apprentissages.</vt:lpstr>
      <vt:lpstr>Et si l’on veut compléter par une compétition :  le banc d’essai du canon à eau</vt:lpstr>
      <vt:lpstr>Comment faire la démo de la paille?</vt:lpstr>
      <vt:lpstr>La démo de la paille en vidéo</vt:lpstr>
      <vt:lpstr>Comment faire la démo du verre?</vt:lpstr>
      <vt:lpstr>La démo du verre en vidéo</vt:lpstr>
      <vt:lpstr>Comment faire la démo de la bouteille?</vt:lpstr>
      <vt:lpstr>La démo du verre en vidéo</vt:lpstr>
    </vt:vector>
  </TitlesOfParts>
  <Company>Cs de Laval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Brigitte  Loiselle</dc:creator>
  <cp:lastModifiedBy>Geneviève Morin</cp:lastModifiedBy>
  <cp:revision>179</cp:revision>
  <cp:lastPrinted>2013-03-11T19:18:38Z</cp:lastPrinted>
  <dcterms:created xsi:type="dcterms:W3CDTF">2015-04-14T15:55:27Z</dcterms:created>
  <dcterms:modified xsi:type="dcterms:W3CDTF">2015-04-14T16:03:22Z</dcterms:modified>
</cp:coreProperties>
</file>